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0" r:id="rId3"/>
    <p:sldId id="261" r:id="rId4"/>
    <p:sldId id="259" r:id="rId5"/>
    <p:sldId id="257" r:id="rId6"/>
    <p:sldId id="258"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9" d="100"/>
          <a:sy n="79" d="100"/>
        </p:scale>
        <p:origin x="120" y="59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4A4062B8-D6EE-4AE1-86BC-001769F31DEC}" type="datetimeFigureOut">
              <a:rPr lang="en-GB" smtClean="0"/>
              <a:t>25/11/2020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7B76E7-25A5-4A72-B472-7E62AEC2FBEF}" type="slidenum">
              <a:rPr lang="en-GB" smtClean="0"/>
              <a:t>‹#›</a:t>
            </a:fld>
            <a:endParaRPr lang="en-GB"/>
          </a:p>
        </p:txBody>
      </p:sp>
    </p:spTree>
    <p:extLst>
      <p:ext uri="{BB962C8B-B14F-4D97-AF65-F5344CB8AC3E}">
        <p14:creationId xmlns:p14="http://schemas.microsoft.com/office/powerpoint/2010/main" val="24089550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A4062B8-D6EE-4AE1-86BC-001769F31DEC}" type="datetimeFigureOut">
              <a:rPr lang="en-GB" smtClean="0"/>
              <a:t>25/11/2020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7B76E7-25A5-4A72-B472-7E62AEC2FBEF}" type="slidenum">
              <a:rPr lang="en-GB" smtClean="0"/>
              <a:t>‹#›</a:t>
            </a:fld>
            <a:endParaRPr lang="en-GB"/>
          </a:p>
        </p:txBody>
      </p:sp>
    </p:spTree>
    <p:extLst>
      <p:ext uri="{BB962C8B-B14F-4D97-AF65-F5344CB8AC3E}">
        <p14:creationId xmlns:p14="http://schemas.microsoft.com/office/powerpoint/2010/main" val="3424704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A4062B8-D6EE-4AE1-86BC-001769F31DEC}" type="datetimeFigureOut">
              <a:rPr lang="en-GB" smtClean="0"/>
              <a:t>25/11/2020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7B76E7-25A5-4A72-B472-7E62AEC2FBEF}" type="slidenum">
              <a:rPr lang="en-GB" smtClean="0"/>
              <a:t>‹#›</a:t>
            </a:fld>
            <a:endParaRPr lang="en-GB"/>
          </a:p>
        </p:txBody>
      </p:sp>
    </p:spTree>
    <p:extLst>
      <p:ext uri="{BB962C8B-B14F-4D97-AF65-F5344CB8AC3E}">
        <p14:creationId xmlns:p14="http://schemas.microsoft.com/office/powerpoint/2010/main" val="6409216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4A4062B8-D6EE-4AE1-86BC-001769F31DEC}" type="datetimeFigureOut">
              <a:rPr lang="en-GB" smtClean="0"/>
              <a:t>25/11/2020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E7B76E7-25A5-4A72-B472-7E62AEC2FBEF}" type="slidenum">
              <a:rPr lang="en-GB" smtClean="0"/>
              <a:t>‹#›</a:t>
            </a:fld>
            <a:endParaRPr lang="en-GB"/>
          </a:p>
        </p:txBody>
      </p:sp>
    </p:spTree>
    <p:extLst>
      <p:ext uri="{BB962C8B-B14F-4D97-AF65-F5344CB8AC3E}">
        <p14:creationId xmlns:p14="http://schemas.microsoft.com/office/powerpoint/2010/main" val="30710621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4A4062B8-D6EE-4AE1-86BC-001769F31DEC}" type="datetimeFigureOut">
              <a:rPr lang="en-GB" smtClean="0"/>
              <a:t>25/11/2020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E7B76E7-25A5-4A72-B472-7E62AEC2FBEF}" type="slidenum">
              <a:rPr lang="en-GB" smtClean="0"/>
              <a:t>‹#›</a:t>
            </a:fld>
            <a:endParaRPr lang="en-GB"/>
          </a:p>
        </p:txBody>
      </p:sp>
    </p:spTree>
    <p:extLst>
      <p:ext uri="{BB962C8B-B14F-4D97-AF65-F5344CB8AC3E}">
        <p14:creationId xmlns:p14="http://schemas.microsoft.com/office/powerpoint/2010/main" val="17703914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4A4062B8-D6EE-4AE1-86BC-001769F31DEC}" type="datetimeFigureOut">
              <a:rPr lang="en-GB" smtClean="0"/>
              <a:t>25/11/2020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E7B76E7-25A5-4A72-B472-7E62AEC2FBEF}" type="slidenum">
              <a:rPr lang="en-GB" smtClean="0"/>
              <a:t>‹#›</a:t>
            </a:fld>
            <a:endParaRPr lang="en-GB"/>
          </a:p>
        </p:txBody>
      </p:sp>
    </p:spTree>
    <p:extLst>
      <p:ext uri="{BB962C8B-B14F-4D97-AF65-F5344CB8AC3E}">
        <p14:creationId xmlns:p14="http://schemas.microsoft.com/office/powerpoint/2010/main" val="17423830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A4062B8-D6EE-4AE1-86BC-001769F31DEC}" type="datetimeFigureOut">
              <a:rPr lang="en-GB" smtClean="0"/>
              <a:t>25/11/2020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E7B76E7-25A5-4A72-B472-7E62AEC2FBEF}" type="slidenum">
              <a:rPr lang="en-GB" smtClean="0"/>
              <a:t>‹#›</a:t>
            </a:fld>
            <a:endParaRPr lang="en-GB"/>
          </a:p>
        </p:txBody>
      </p:sp>
    </p:spTree>
    <p:extLst>
      <p:ext uri="{BB962C8B-B14F-4D97-AF65-F5344CB8AC3E}">
        <p14:creationId xmlns:p14="http://schemas.microsoft.com/office/powerpoint/2010/main" val="29437311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A4062B8-D6EE-4AE1-86BC-001769F31DEC}" type="datetimeFigureOut">
              <a:rPr lang="en-GB" smtClean="0"/>
              <a:t>25/11/2020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E7B76E7-25A5-4A72-B472-7E62AEC2FBEF}" type="slidenum">
              <a:rPr lang="en-GB" smtClean="0"/>
              <a:t>‹#›</a:t>
            </a:fld>
            <a:endParaRPr lang="en-GB"/>
          </a:p>
        </p:txBody>
      </p:sp>
    </p:spTree>
    <p:extLst>
      <p:ext uri="{BB962C8B-B14F-4D97-AF65-F5344CB8AC3E}">
        <p14:creationId xmlns:p14="http://schemas.microsoft.com/office/powerpoint/2010/main" val="36494222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A4062B8-D6EE-4AE1-86BC-001769F31DEC}" type="datetimeFigureOut">
              <a:rPr lang="en-GB" smtClean="0"/>
              <a:t>25/11/2020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E7B76E7-25A5-4A72-B472-7E62AEC2FBEF}" type="slidenum">
              <a:rPr lang="en-GB" smtClean="0"/>
              <a:t>‹#›</a:t>
            </a:fld>
            <a:endParaRPr lang="en-GB"/>
          </a:p>
        </p:txBody>
      </p:sp>
    </p:spTree>
    <p:extLst>
      <p:ext uri="{BB962C8B-B14F-4D97-AF65-F5344CB8AC3E}">
        <p14:creationId xmlns:p14="http://schemas.microsoft.com/office/powerpoint/2010/main" val="13946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A4062B8-D6EE-4AE1-86BC-001769F31DEC}" type="datetimeFigureOut">
              <a:rPr lang="en-GB" smtClean="0"/>
              <a:t>25/11/2020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7B76E7-25A5-4A72-B472-7E62AEC2FBEF}" type="slidenum">
              <a:rPr lang="en-GB" smtClean="0"/>
              <a:t>‹#›</a:t>
            </a:fld>
            <a:endParaRPr lang="en-GB"/>
          </a:p>
        </p:txBody>
      </p:sp>
    </p:spTree>
    <p:extLst>
      <p:ext uri="{BB962C8B-B14F-4D97-AF65-F5344CB8AC3E}">
        <p14:creationId xmlns:p14="http://schemas.microsoft.com/office/powerpoint/2010/main" val="9765310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4A4062B8-D6EE-4AE1-86BC-001769F31DEC}" type="datetimeFigureOut">
              <a:rPr lang="en-GB" smtClean="0"/>
              <a:t>25/11/2020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E7B76E7-25A5-4A72-B472-7E62AEC2FBEF}" type="slidenum">
              <a:rPr lang="en-GB" smtClean="0"/>
              <a:t>‹#›</a:t>
            </a:fld>
            <a:endParaRPr lang="en-GB"/>
          </a:p>
        </p:txBody>
      </p:sp>
    </p:spTree>
    <p:extLst>
      <p:ext uri="{BB962C8B-B14F-4D97-AF65-F5344CB8AC3E}">
        <p14:creationId xmlns:p14="http://schemas.microsoft.com/office/powerpoint/2010/main" val="16946223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A4062B8-D6EE-4AE1-86BC-001769F31DEC}" type="datetimeFigureOut">
              <a:rPr lang="en-GB" smtClean="0"/>
              <a:t>25/11/2020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7B76E7-25A5-4A72-B472-7E62AEC2FBEF}" type="slidenum">
              <a:rPr lang="en-GB" smtClean="0"/>
              <a:t>‹#›</a:t>
            </a:fld>
            <a:endParaRPr lang="en-GB"/>
          </a:p>
        </p:txBody>
      </p:sp>
    </p:spTree>
    <p:extLst>
      <p:ext uri="{BB962C8B-B14F-4D97-AF65-F5344CB8AC3E}">
        <p14:creationId xmlns:p14="http://schemas.microsoft.com/office/powerpoint/2010/main" val="254958811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latin typeface="Comic Sans MS" panose="030F0702030302020204" pitchFamily="66" charset="0"/>
              </a:rPr>
              <a:t>Schreiben</a:t>
            </a:r>
            <a:r>
              <a:rPr lang="en-GB" dirty="0" smtClean="0">
                <a:latin typeface="Comic Sans MS" panose="030F0702030302020204" pitchFamily="66" charset="0"/>
              </a:rPr>
              <a:t> </a:t>
            </a:r>
            <a:endParaRPr lang="en-GB" dirty="0">
              <a:latin typeface="Comic Sans MS" panose="030F0702030302020204" pitchFamily="66" charset="0"/>
            </a:endParaRPr>
          </a:p>
        </p:txBody>
      </p:sp>
      <p:sp>
        <p:nvSpPr>
          <p:cNvPr id="3" name="Content Placeholder 2"/>
          <p:cNvSpPr>
            <a:spLocks noGrp="1"/>
          </p:cNvSpPr>
          <p:nvPr>
            <p:ph idx="1"/>
          </p:nvPr>
        </p:nvSpPr>
        <p:spPr/>
        <p:txBody>
          <a:bodyPr>
            <a:normAutofit/>
          </a:bodyPr>
          <a:lstStyle/>
          <a:p>
            <a:r>
              <a:rPr lang="de-DE" dirty="0" smtClean="0">
                <a:latin typeface="Comic Sans MS" panose="030F0702030302020204" pitchFamily="66" charset="0"/>
              </a:rPr>
              <a:t>Schreib</a:t>
            </a:r>
            <a:r>
              <a:rPr lang="de-DE" dirty="0">
                <a:latin typeface="Comic Sans MS" panose="030F0702030302020204" pitchFamily="66" charset="0"/>
              </a:rPr>
              <a:t>: </a:t>
            </a:r>
            <a:endParaRPr lang="en-GB" dirty="0">
              <a:latin typeface="Comic Sans MS" panose="030F0702030302020204" pitchFamily="66" charset="0"/>
            </a:endParaRPr>
          </a:p>
          <a:p>
            <a:pPr lvl="0"/>
            <a:r>
              <a:rPr lang="de-DE" dirty="0">
                <a:latin typeface="Comic Sans MS" panose="030F0702030302020204" pitchFamily="66" charset="0"/>
              </a:rPr>
              <a:t>etwas über deine Aktivitäten </a:t>
            </a:r>
            <a:r>
              <a:rPr lang="de-DE" dirty="0" smtClean="0">
                <a:latin typeface="Comic Sans MS" panose="030F0702030302020204" pitchFamily="66" charset="0"/>
              </a:rPr>
              <a:t>online</a:t>
            </a:r>
          </a:p>
          <a:p>
            <a:pPr lvl="0"/>
            <a:r>
              <a:rPr lang="de-DE" dirty="0" smtClean="0">
                <a:latin typeface="Comic Sans MS" panose="030F0702030302020204" pitchFamily="66" charset="0"/>
              </a:rPr>
              <a:t>Etwas über die Vorteile von sozialen Medien</a:t>
            </a:r>
          </a:p>
          <a:p>
            <a:r>
              <a:rPr lang="de-DE" dirty="0" smtClean="0">
                <a:latin typeface="Comic Sans MS" panose="030F0702030302020204" pitchFamily="66" charset="0"/>
              </a:rPr>
              <a:t>Etwas über die </a:t>
            </a:r>
            <a:r>
              <a:rPr lang="de-DE" dirty="0">
                <a:latin typeface="Comic Sans MS" panose="030F0702030302020204" pitchFamily="66" charset="0"/>
              </a:rPr>
              <a:t>Nachteile von sozialen </a:t>
            </a:r>
            <a:r>
              <a:rPr lang="de-DE" dirty="0" smtClean="0">
                <a:latin typeface="Comic Sans MS" panose="030F0702030302020204" pitchFamily="66" charset="0"/>
              </a:rPr>
              <a:t>Medien</a:t>
            </a:r>
            <a:endParaRPr lang="en-GB" dirty="0" smtClean="0">
              <a:latin typeface="Comic Sans MS" panose="030F0702030302020204" pitchFamily="66" charset="0"/>
            </a:endParaRPr>
          </a:p>
          <a:p>
            <a:pPr lvl="0"/>
            <a:r>
              <a:rPr lang="de-DE" dirty="0" smtClean="0">
                <a:latin typeface="Comic Sans MS" panose="030F0702030302020204" pitchFamily="66" charset="0"/>
              </a:rPr>
              <a:t>warum </a:t>
            </a:r>
            <a:r>
              <a:rPr lang="de-DE" dirty="0">
                <a:latin typeface="Comic Sans MS" panose="030F0702030302020204" pitchFamily="66" charset="0"/>
              </a:rPr>
              <a:t>du gern oder nicht gern </a:t>
            </a:r>
            <a:r>
              <a:rPr lang="en-US" dirty="0" smtClean="0">
                <a:latin typeface="Comic Sans MS" panose="030F0702030302020204" pitchFamily="66" charset="0"/>
              </a:rPr>
              <a:t>das Internet </a:t>
            </a:r>
            <a:r>
              <a:rPr lang="en-US" dirty="0" err="1" smtClean="0">
                <a:latin typeface="Comic Sans MS" panose="030F0702030302020204" pitchFamily="66" charset="0"/>
              </a:rPr>
              <a:t>benutzt</a:t>
            </a:r>
            <a:r>
              <a:rPr lang="en-US" dirty="0" smtClean="0">
                <a:latin typeface="Comic Sans MS" panose="030F0702030302020204" pitchFamily="66" charset="0"/>
              </a:rPr>
              <a:t>.</a:t>
            </a:r>
            <a:endParaRPr lang="en-GB" dirty="0">
              <a:latin typeface="Comic Sans MS" panose="030F0702030302020204" pitchFamily="66" charset="0"/>
            </a:endParaRPr>
          </a:p>
          <a:p>
            <a:pPr marL="0" indent="0">
              <a:buNone/>
            </a:pPr>
            <a:endParaRPr lang="de-DE" dirty="0">
              <a:latin typeface="Comic Sans MS" panose="030F0702030302020204" pitchFamily="66" charset="0"/>
            </a:endParaRPr>
          </a:p>
          <a:p>
            <a:pPr marL="0" indent="0">
              <a:buNone/>
            </a:pPr>
            <a:r>
              <a:rPr lang="de-DE" dirty="0" smtClean="0">
                <a:latin typeface="Comic Sans MS" panose="030F0702030302020204" pitchFamily="66" charset="0"/>
              </a:rPr>
              <a:t>Du </a:t>
            </a:r>
            <a:r>
              <a:rPr lang="de-DE" dirty="0">
                <a:latin typeface="Comic Sans MS" panose="030F0702030302020204" pitchFamily="66" charset="0"/>
              </a:rPr>
              <a:t>musst ungefähr </a:t>
            </a:r>
            <a:r>
              <a:rPr lang="de-DE" b="1" dirty="0" smtClean="0">
                <a:latin typeface="Comic Sans MS" panose="030F0702030302020204" pitchFamily="66" charset="0"/>
              </a:rPr>
              <a:t>90 </a:t>
            </a:r>
            <a:r>
              <a:rPr lang="de-DE" dirty="0">
                <a:latin typeface="Comic Sans MS" panose="030F0702030302020204" pitchFamily="66" charset="0"/>
              </a:rPr>
              <a:t>Wörter auf </a:t>
            </a:r>
            <a:r>
              <a:rPr lang="de-DE" b="1" dirty="0">
                <a:latin typeface="Comic Sans MS" panose="030F0702030302020204" pitchFamily="66" charset="0"/>
              </a:rPr>
              <a:t>Deutsch</a:t>
            </a:r>
            <a:r>
              <a:rPr lang="de-DE" dirty="0">
                <a:latin typeface="Comic Sans MS" panose="030F0702030302020204" pitchFamily="66" charset="0"/>
              </a:rPr>
              <a:t> schreiben. Schreib etwas über alle Punkte in der Aufgabe.</a:t>
            </a:r>
            <a:endParaRPr lang="en-GB" dirty="0">
              <a:latin typeface="Comic Sans MS" panose="030F0702030302020204" pitchFamily="66" charset="0"/>
            </a:endParaRPr>
          </a:p>
          <a:p>
            <a:endParaRPr lang="en-GB" dirty="0"/>
          </a:p>
        </p:txBody>
      </p:sp>
      <p:pic>
        <p:nvPicPr>
          <p:cNvPr id="5" name="Picture 4"/>
          <p:cNvPicPr>
            <a:picLocks noChangeAspect="1"/>
          </p:cNvPicPr>
          <p:nvPr/>
        </p:nvPicPr>
        <p:blipFill rotWithShape="1">
          <a:blip r:embed="rId2"/>
          <a:srcRect l="5706" t="32103" r="44661" b="14477"/>
          <a:stretch/>
        </p:blipFill>
        <p:spPr>
          <a:xfrm>
            <a:off x="7918305" y="0"/>
            <a:ext cx="4273695" cy="2586038"/>
          </a:xfrm>
          <a:prstGeom prst="rect">
            <a:avLst/>
          </a:prstGeom>
        </p:spPr>
      </p:pic>
    </p:spTree>
    <p:extLst>
      <p:ext uri="{BB962C8B-B14F-4D97-AF65-F5344CB8AC3E}">
        <p14:creationId xmlns:p14="http://schemas.microsoft.com/office/powerpoint/2010/main" val="30990834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de-DE" sz="3300" b="1" dirty="0">
                <a:latin typeface="Comic Sans MS" panose="030F0702030302020204" pitchFamily="66" charset="0"/>
              </a:rPr>
              <a:t>Du schreibst einen Artikel über soziale Netzwerke und Handys für die Schülerzeitung deiner Partnerschule in Österreich.  </a:t>
            </a:r>
            <a:r>
              <a:rPr lang="en-GB" b="1" dirty="0"/>
              <a:t/>
            </a:r>
            <a:br>
              <a:rPr lang="en-GB" b="1" dirty="0"/>
            </a:br>
            <a:endParaRPr lang="en-GB" dirty="0"/>
          </a:p>
        </p:txBody>
      </p:sp>
      <p:sp>
        <p:nvSpPr>
          <p:cNvPr id="3" name="Content Placeholder 2"/>
          <p:cNvSpPr>
            <a:spLocks noGrp="1"/>
          </p:cNvSpPr>
          <p:nvPr>
            <p:ph idx="1"/>
          </p:nvPr>
        </p:nvSpPr>
        <p:spPr/>
        <p:txBody>
          <a:bodyPr/>
          <a:lstStyle/>
          <a:p>
            <a:pPr lvl="0"/>
            <a:r>
              <a:rPr lang="de-DE" dirty="0">
                <a:latin typeface="Comic Sans MS" panose="030F0702030302020204" pitchFamily="66" charset="0"/>
              </a:rPr>
              <a:t>Schreib etwas über die Vorteile und Nachteile von sozialen Netzwerken.</a:t>
            </a:r>
            <a:endParaRPr lang="en-GB" dirty="0">
              <a:latin typeface="Comic Sans MS" panose="030F0702030302020204" pitchFamily="66" charset="0"/>
            </a:endParaRPr>
          </a:p>
          <a:p>
            <a:pPr lvl="0"/>
            <a:r>
              <a:rPr lang="de-DE" dirty="0">
                <a:latin typeface="Comic Sans MS" panose="030F0702030302020204" pitchFamily="66" charset="0"/>
              </a:rPr>
              <a:t>Vergleiche ein altmodisches Handy mit einem neuen Smartphone.</a:t>
            </a:r>
            <a:endParaRPr lang="en-GB" dirty="0">
              <a:latin typeface="Comic Sans MS" panose="030F0702030302020204" pitchFamily="66" charset="0"/>
            </a:endParaRPr>
          </a:p>
          <a:p>
            <a:pPr marL="0" indent="0">
              <a:buNone/>
            </a:pPr>
            <a:r>
              <a:rPr lang="de-DE" dirty="0">
                <a:latin typeface="Comic Sans MS" panose="030F0702030302020204" pitchFamily="66" charset="0"/>
              </a:rPr>
              <a:t>Du musst ungefähr </a:t>
            </a:r>
            <a:r>
              <a:rPr lang="de-DE" b="1" dirty="0">
                <a:latin typeface="Comic Sans MS" panose="030F0702030302020204" pitchFamily="66" charset="0"/>
              </a:rPr>
              <a:t>150</a:t>
            </a:r>
            <a:r>
              <a:rPr lang="de-DE" dirty="0">
                <a:latin typeface="Comic Sans MS" panose="030F0702030302020204" pitchFamily="66" charset="0"/>
              </a:rPr>
              <a:t> Wörter auf </a:t>
            </a:r>
            <a:r>
              <a:rPr lang="de-DE" b="1" dirty="0">
                <a:latin typeface="Comic Sans MS" panose="030F0702030302020204" pitchFamily="66" charset="0"/>
              </a:rPr>
              <a:t>Deutsch</a:t>
            </a:r>
            <a:r>
              <a:rPr lang="de-DE" dirty="0">
                <a:latin typeface="Comic Sans MS" panose="030F0702030302020204" pitchFamily="66" charset="0"/>
              </a:rPr>
              <a:t> schreiben. Schreib etwas über beide Punkte in der Aufgabe</a:t>
            </a:r>
            <a:r>
              <a:rPr lang="de-DE" dirty="0"/>
              <a:t>. </a:t>
            </a:r>
            <a:endParaRPr lang="en-GB" dirty="0"/>
          </a:p>
          <a:p>
            <a:endParaRPr lang="en-GB" dirty="0"/>
          </a:p>
        </p:txBody>
      </p:sp>
    </p:spTree>
    <p:extLst>
      <p:ext uri="{BB962C8B-B14F-4D97-AF65-F5344CB8AC3E}">
        <p14:creationId xmlns:p14="http://schemas.microsoft.com/office/powerpoint/2010/main" val="39295599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77091" y="277091"/>
            <a:ext cx="11076709" cy="5899872"/>
          </a:xfrm>
        </p:spPr>
        <p:txBody>
          <a:bodyPr>
            <a:normAutofit fontScale="62500" lnSpcReduction="20000"/>
          </a:bodyPr>
          <a:lstStyle/>
          <a:p>
            <a:pPr>
              <a:lnSpc>
                <a:spcPct val="120000"/>
              </a:lnSpc>
            </a:pPr>
            <a:r>
              <a:rPr lang="de-DE" sz="3100" dirty="0" smtClean="0">
                <a:latin typeface="Comic Sans MS" panose="030F0702030302020204" pitchFamily="66" charset="0"/>
              </a:rPr>
              <a:t>Meiner Meinung nach sind soziale Netzwerke heute sehr beliebt und fast alle meine Freunde sind heute in sozialen Netzwerken aktiv, weil sie nützlich sind. Auf der einen Seite gibt es sehr viele Vorteile, wenn man soziale Netzwerke benutzt. Ein Vorteil ist, dass man immer mit Freunden in Kontakt bleiben kann. Man kann auch Aktivitäten organisieren, Fotos hochladen und sich Fotos ansehen. Auf der anderen Seite gibt es auch Risiken bei sozialen Netzwerken. Ich finde sie gefährlich, weil die Daten nicht sicher sind und es dort viele Nutzer gibt, die man nicht kennt. Meine Eltern glauben auch, dass es ungesund ist, wenn ich lange vor dem Computer sitze. Gestern habe ich im Internet nach Informationen für meine Hausaufgaben gesucht und es war sehr hilfreich.</a:t>
            </a:r>
            <a:endParaRPr lang="en-GB" sz="3100" dirty="0" smtClean="0">
              <a:latin typeface="Comic Sans MS" panose="030F0702030302020204" pitchFamily="66" charset="0"/>
            </a:endParaRPr>
          </a:p>
          <a:p>
            <a:pPr marL="0" indent="0">
              <a:lnSpc>
                <a:spcPct val="120000"/>
              </a:lnSpc>
              <a:buNone/>
            </a:pPr>
            <a:endParaRPr lang="en-GB" sz="3100" dirty="0" smtClean="0">
              <a:latin typeface="Comic Sans MS" panose="030F0702030302020204" pitchFamily="66" charset="0"/>
            </a:endParaRPr>
          </a:p>
          <a:p>
            <a:pPr>
              <a:lnSpc>
                <a:spcPct val="120000"/>
              </a:lnSpc>
            </a:pPr>
            <a:r>
              <a:rPr lang="de-DE" sz="3100" dirty="0" smtClean="0">
                <a:latin typeface="Comic Sans MS" panose="030F0702030302020204" pitchFamily="66" charset="0"/>
              </a:rPr>
              <a:t>Trotzdem benutze ich täglich mein Handy, weil ich süchtig bin. Ich habe neulich ein sehr tolles, neues Smartphone bekommen. Damit kann ich Musik hören, Fotos machen, im Netz surfen und mir sogar Filme ansehen. Mein altes Handy war sehr altmodisch und ich konnte nur simsen und telefonieren und es war entsetzlich. Ich benutze mein neues Smartphone als Wecker und Kalender. Mit einem Handy kann man alles machen! In der Zukunft werde ich mir ein neues Handy kaufen. </a:t>
            </a:r>
            <a:endParaRPr lang="en-GB" sz="3100" dirty="0" smtClean="0">
              <a:latin typeface="Comic Sans MS" panose="030F0702030302020204" pitchFamily="66" charset="0"/>
            </a:endParaRPr>
          </a:p>
          <a:p>
            <a:endParaRPr lang="en-GB" dirty="0"/>
          </a:p>
        </p:txBody>
      </p:sp>
    </p:spTree>
    <p:extLst>
      <p:ext uri="{BB962C8B-B14F-4D97-AF65-F5344CB8AC3E}">
        <p14:creationId xmlns:p14="http://schemas.microsoft.com/office/powerpoint/2010/main" val="15702429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3"/>
          <p:cNvSpPr txBox="1">
            <a:spLocks/>
          </p:cNvSpPr>
          <p:nvPr/>
        </p:nvSpPr>
        <p:spPr>
          <a:xfrm>
            <a:off x="212435" y="73891"/>
            <a:ext cx="5137723" cy="1898065"/>
          </a:xfrm>
          <a:prstGeom prst="rect">
            <a:avLst/>
          </a:prstGeom>
          <a:ln>
            <a:solidFill>
              <a:schemeClr val="accent1"/>
            </a:solid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mtClean="0">
                <a:latin typeface="Comic Sans MS" panose="030F0702030302020204" pitchFamily="66" charset="0"/>
              </a:rPr>
              <a:t>Ich benutze das Internet täglich, weil … </a:t>
            </a:r>
          </a:p>
          <a:p>
            <a:r>
              <a:rPr lang="en-GB" smtClean="0">
                <a:latin typeface="Comic Sans MS" panose="030F0702030302020204" pitchFamily="66" charset="0"/>
              </a:rPr>
              <a:t>Täglich benutze ich das Internet, weil … </a:t>
            </a:r>
            <a:endParaRPr lang="en-GB" dirty="0" smtClean="0">
              <a:latin typeface="Comic Sans MS" panose="030F0702030302020204" pitchFamily="66" charset="0"/>
            </a:endParaRPr>
          </a:p>
        </p:txBody>
      </p:sp>
      <p:sp>
        <p:nvSpPr>
          <p:cNvPr id="3" name="Content Placeholder 3"/>
          <p:cNvSpPr txBox="1">
            <a:spLocks/>
          </p:cNvSpPr>
          <p:nvPr/>
        </p:nvSpPr>
        <p:spPr>
          <a:xfrm>
            <a:off x="4959927" y="73891"/>
            <a:ext cx="5188523" cy="1427018"/>
          </a:xfrm>
          <a:prstGeom prst="rect">
            <a:avLst/>
          </a:prstGeom>
          <a:ln>
            <a:solidFill>
              <a:srgbClr val="00B0F0"/>
            </a:solid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mtClean="0">
                <a:latin typeface="Comic Sans MS" panose="030F0702030302020204" pitchFamily="66" charset="0"/>
              </a:rPr>
              <a:t>ich gut informiert sein will. </a:t>
            </a:r>
          </a:p>
          <a:p>
            <a:pPr marL="0" indent="0">
              <a:buFont typeface="Arial" panose="020B0604020202020204" pitchFamily="34" charset="0"/>
              <a:buNone/>
            </a:pPr>
            <a:r>
              <a:rPr lang="en-GB" smtClean="0">
                <a:latin typeface="Comic Sans MS" panose="030F0702030302020204" pitchFamily="66" charset="0"/>
              </a:rPr>
              <a:t>ich mit Freunden in Kontakt bleiben/kommunizieren will.</a:t>
            </a:r>
            <a:endParaRPr lang="en-GB" dirty="0" smtClean="0">
              <a:latin typeface="Comic Sans MS" panose="030F0702030302020204" pitchFamily="66" charset="0"/>
            </a:endParaRPr>
          </a:p>
        </p:txBody>
      </p:sp>
      <p:sp>
        <p:nvSpPr>
          <p:cNvPr id="4" name="Content Placeholder 3"/>
          <p:cNvSpPr txBox="1">
            <a:spLocks/>
          </p:cNvSpPr>
          <p:nvPr/>
        </p:nvSpPr>
        <p:spPr>
          <a:xfrm>
            <a:off x="34630" y="2079622"/>
            <a:ext cx="2791697" cy="3059328"/>
          </a:xfrm>
          <a:prstGeom prst="rect">
            <a:avLst/>
          </a:prstGeom>
          <a:ln>
            <a:solidFill>
              <a:srgbClr val="00B0F0"/>
            </a:solid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mtClean="0">
                <a:latin typeface="Comic Sans MS" panose="030F0702030302020204" pitchFamily="66" charset="0"/>
              </a:rPr>
              <a:t>Ich liebe/mag </a:t>
            </a:r>
          </a:p>
          <a:p>
            <a:pPr marL="0" indent="0">
              <a:buFont typeface="Arial" panose="020B0604020202020204" pitchFamily="34" charset="0"/>
              <a:buNone/>
            </a:pPr>
            <a:r>
              <a:rPr lang="en-GB" smtClean="0">
                <a:latin typeface="Comic Sans MS" panose="030F0702030302020204" pitchFamily="66" charset="0"/>
              </a:rPr>
              <a:t>Ich mag …nicht/ hasse</a:t>
            </a:r>
          </a:p>
          <a:p>
            <a:pPr marL="0" indent="0">
              <a:buFont typeface="Arial" panose="020B0604020202020204" pitchFamily="34" charset="0"/>
              <a:buNone/>
            </a:pPr>
            <a:r>
              <a:rPr lang="en-GB" smtClean="0">
                <a:latin typeface="Comic Sans MS" panose="030F0702030302020204" pitchFamily="66" charset="0"/>
              </a:rPr>
              <a:t>Mein liebstes soziales Netzwerk ist </a:t>
            </a:r>
            <a:endParaRPr lang="en-GB" dirty="0" smtClean="0">
              <a:latin typeface="Comic Sans MS" panose="030F0702030302020204" pitchFamily="66" charset="0"/>
            </a:endParaRPr>
          </a:p>
        </p:txBody>
      </p:sp>
      <p:sp>
        <p:nvSpPr>
          <p:cNvPr id="5" name="Content Placeholder 3"/>
          <p:cNvSpPr txBox="1">
            <a:spLocks/>
          </p:cNvSpPr>
          <p:nvPr/>
        </p:nvSpPr>
        <p:spPr>
          <a:xfrm>
            <a:off x="2879434" y="2098090"/>
            <a:ext cx="2001983" cy="3078888"/>
          </a:xfrm>
          <a:prstGeom prst="rect">
            <a:avLst/>
          </a:prstGeom>
          <a:ln>
            <a:solidFill>
              <a:srgbClr val="00B0F0"/>
            </a:solid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mtClean="0">
                <a:latin typeface="Comic Sans MS" panose="030F0702030302020204" pitchFamily="66" charset="0"/>
              </a:rPr>
              <a:t>Facebook</a:t>
            </a:r>
          </a:p>
          <a:p>
            <a:pPr marL="0" indent="0">
              <a:buFont typeface="Arial" panose="020B0604020202020204" pitchFamily="34" charset="0"/>
              <a:buNone/>
            </a:pPr>
            <a:r>
              <a:rPr lang="en-GB" smtClean="0">
                <a:latin typeface="Comic Sans MS" panose="030F0702030302020204" pitchFamily="66" charset="0"/>
              </a:rPr>
              <a:t>Twitter</a:t>
            </a:r>
          </a:p>
          <a:p>
            <a:pPr marL="0" indent="0">
              <a:buFont typeface="Arial" panose="020B0604020202020204" pitchFamily="34" charset="0"/>
              <a:buNone/>
            </a:pPr>
            <a:r>
              <a:rPr lang="en-GB" smtClean="0">
                <a:latin typeface="Comic Sans MS" panose="030F0702030302020204" pitchFamily="66" charset="0"/>
              </a:rPr>
              <a:t>MySpace </a:t>
            </a:r>
          </a:p>
          <a:p>
            <a:pPr marL="0" indent="0">
              <a:buFont typeface="Arial" panose="020B0604020202020204" pitchFamily="34" charset="0"/>
              <a:buNone/>
            </a:pPr>
            <a:r>
              <a:rPr lang="en-GB" smtClean="0">
                <a:latin typeface="Comic Sans MS" panose="030F0702030302020204" pitchFamily="66" charset="0"/>
              </a:rPr>
              <a:t>Snapchat</a:t>
            </a:r>
          </a:p>
          <a:p>
            <a:pPr marL="0" indent="0">
              <a:buFont typeface="Arial" panose="020B0604020202020204" pitchFamily="34" charset="0"/>
              <a:buNone/>
            </a:pPr>
            <a:r>
              <a:rPr lang="en-GB" smtClean="0">
                <a:latin typeface="Comic Sans MS" panose="030F0702030302020204" pitchFamily="66" charset="0"/>
              </a:rPr>
              <a:t>Whatsapp</a:t>
            </a:r>
            <a:endParaRPr lang="en-GB" dirty="0" smtClean="0">
              <a:latin typeface="Comic Sans MS" panose="030F0702030302020204" pitchFamily="66" charset="0"/>
            </a:endParaRPr>
          </a:p>
        </p:txBody>
      </p:sp>
      <p:sp>
        <p:nvSpPr>
          <p:cNvPr id="6" name="Content Placeholder 3"/>
          <p:cNvSpPr txBox="1">
            <a:spLocks/>
          </p:cNvSpPr>
          <p:nvPr/>
        </p:nvSpPr>
        <p:spPr>
          <a:xfrm>
            <a:off x="4856014" y="2139654"/>
            <a:ext cx="1475520" cy="3065034"/>
          </a:xfrm>
          <a:prstGeom prst="rect">
            <a:avLst/>
          </a:prstGeom>
          <a:ln>
            <a:solidFill>
              <a:srgbClr val="00B0F0"/>
            </a:solid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GB" smtClean="0">
                <a:latin typeface="Comic Sans MS" panose="030F0702030302020204" pitchFamily="66" charset="0"/>
              </a:rPr>
              <a:t>,weil</a:t>
            </a:r>
            <a:endParaRPr lang="en-GB" dirty="0" smtClean="0">
              <a:latin typeface="Comic Sans MS" panose="030F0702030302020204" pitchFamily="66" charset="0"/>
            </a:endParaRPr>
          </a:p>
        </p:txBody>
      </p:sp>
      <p:sp>
        <p:nvSpPr>
          <p:cNvPr id="7" name="Content Placeholder 3"/>
          <p:cNvSpPr txBox="1">
            <a:spLocks/>
          </p:cNvSpPr>
          <p:nvPr/>
        </p:nvSpPr>
        <p:spPr>
          <a:xfrm>
            <a:off x="6241477" y="1463960"/>
            <a:ext cx="5618015" cy="5583382"/>
          </a:xfrm>
          <a:prstGeom prst="rect">
            <a:avLst/>
          </a:prstGeom>
          <a:ln>
            <a:solidFill>
              <a:srgbClr val="00B0F0"/>
            </a:solid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mtClean="0">
                <a:latin typeface="Comic Sans MS" panose="030F0702030302020204" pitchFamily="66" charset="0"/>
              </a:rPr>
              <a:t>ich mit Freunden in Kontakt bleiben/kommunizieren kann.</a:t>
            </a:r>
          </a:p>
          <a:p>
            <a:pPr marL="0" indent="0">
              <a:buFont typeface="Arial" panose="020B0604020202020204" pitchFamily="34" charset="0"/>
              <a:buNone/>
            </a:pPr>
            <a:r>
              <a:rPr lang="en-GB" smtClean="0">
                <a:latin typeface="Comic Sans MS" panose="030F0702030302020204" pitchFamily="66" charset="0"/>
              </a:rPr>
              <a:t>ich mir Bilder ansehen kann.</a:t>
            </a:r>
          </a:p>
          <a:p>
            <a:pPr marL="0" indent="0">
              <a:buFont typeface="Arial" panose="020B0604020202020204" pitchFamily="34" charset="0"/>
              <a:buNone/>
            </a:pPr>
            <a:r>
              <a:rPr lang="en-GB" smtClean="0">
                <a:latin typeface="Comic Sans MS" panose="030F0702030302020204" pitchFamily="66" charset="0"/>
              </a:rPr>
              <a:t>ich andere über meine Aktivitäten informieren kann.</a:t>
            </a:r>
          </a:p>
          <a:p>
            <a:pPr marL="0" indent="0">
              <a:buFont typeface="Arial" panose="020B0604020202020204" pitchFamily="34" charset="0"/>
              <a:buNone/>
            </a:pPr>
            <a:r>
              <a:rPr lang="en-GB" smtClean="0">
                <a:latin typeface="Comic Sans MS" panose="030F0702030302020204" pitchFamily="66" charset="0"/>
              </a:rPr>
              <a:t>ich Bilder hochladen kann.</a:t>
            </a:r>
          </a:p>
          <a:p>
            <a:pPr marL="0" indent="0">
              <a:buFont typeface="Arial" panose="020B0604020202020204" pitchFamily="34" charset="0"/>
              <a:buNone/>
            </a:pPr>
            <a:r>
              <a:rPr lang="en-GB" smtClean="0">
                <a:latin typeface="Comic Sans MS" panose="030F0702030302020204" pitchFamily="66" charset="0"/>
              </a:rPr>
              <a:t>ich Bilder mit Freunden teilen kann.</a:t>
            </a:r>
          </a:p>
          <a:p>
            <a:pPr marL="0" indent="0">
              <a:buFont typeface="Arial" panose="020B0604020202020204" pitchFamily="34" charset="0"/>
              <a:buNone/>
            </a:pPr>
            <a:r>
              <a:rPr lang="en-GB" smtClean="0">
                <a:latin typeface="Comic Sans MS" panose="030F0702030302020204" pitchFamily="66" charset="0"/>
              </a:rPr>
              <a:t>es zu viel Werbung gibt.</a:t>
            </a:r>
          </a:p>
          <a:p>
            <a:pPr marL="0" indent="0">
              <a:buFont typeface="Arial" panose="020B0604020202020204" pitchFamily="34" charset="0"/>
              <a:buNone/>
            </a:pPr>
            <a:r>
              <a:rPr lang="en-GB" smtClean="0">
                <a:latin typeface="Comic Sans MS" panose="030F0702030302020204" pitchFamily="66" charset="0"/>
              </a:rPr>
              <a:t>es mich nicht interessiert was andere Menschen gerade machen. </a:t>
            </a:r>
            <a:endParaRPr lang="en-GB" dirty="0" smtClean="0">
              <a:latin typeface="Comic Sans MS" panose="030F0702030302020204" pitchFamily="66" charset="0"/>
            </a:endParaRPr>
          </a:p>
        </p:txBody>
      </p:sp>
    </p:spTree>
    <p:extLst>
      <p:ext uri="{BB962C8B-B14F-4D97-AF65-F5344CB8AC3E}">
        <p14:creationId xmlns:p14="http://schemas.microsoft.com/office/powerpoint/2010/main" val="351296916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Table 6">
            <a:extLst>
              <a:ext uri="{FF2B5EF4-FFF2-40B4-BE49-F238E27FC236}">
                <a16:creationId xmlns:a16="http://schemas.microsoft.com/office/drawing/2014/main" id="{666C5C50-6FC9-FC42-B52B-616CD28345DF}"/>
              </a:ext>
            </a:extLst>
          </p:cNvPr>
          <p:cNvGraphicFramePr>
            <a:graphicFrameLocks noGrp="1"/>
          </p:cNvGraphicFramePr>
          <p:nvPr>
            <p:extLst/>
          </p:nvPr>
        </p:nvGraphicFramePr>
        <p:xfrm>
          <a:off x="1024080" y="1865980"/>
          <a:ext cx="10624127" cy="4328160"/>
        </p:xfrm>
        <a:graphic>
          <a:graphicData uri="http://schemas.openxmlformats.org/drawingml/2006/table">
            <a:tbl>
              <a:tblPr firstRow="1" bandRow="1">
                <a:tableStyleId>{5940675A-B579-460E-94D1-54222C63F5DA}</a:tableStyleId>
              </a:tblPr>
              <a:tblGrid>
                <a:gridCol w="1666323">
                  <a:extLst>
                    <a:ext uri="{9D8B030D-6E8A-4147-A177-3AD203B41FA5}">
                      <a16:colId xmlns:a16="http://schemas.microsoft.com/office/drawing/2014/main" val="3341009688"/>
                    </a:ext>
                  </a:extLst>
                </a:gridCol>
                <a:gridCol w="2313606">
                  <a:extLst>
                    <a:ext uri="{9D8B030D-6E8A-4147-A177-3AD203B41FA5}">
                      <a16:colId xmlns:a16="http://schemas.microsoft.com/office/drawing/2014/main" val="2370398588"/>
                    </a:ext>
                  </a:extLst>
                </a:gridCol>
                <a:gridCol w="2394547">
                  <a:extLst>
                    <a:ext uri="{9D8B030D-6E8A-4147-A177-3AD203B41FA5}">
                      <a16:colId xmlns:a16="http://schemas.microsoft.com/office/drawing/2014/main" val="2362626384"/>
                    </a:ext>
                  </a:extLst>
                </a:gridCol>
                <a:gridCol w="841434">
                  <a:extLst>
                    <a:ext uri="{9D8B030D-6E8A-4147-A177-3AD203B41FA5}">
                      <a16:colId xmlns:a16="http://schemas.microsoft.com/office/drawing/2014/main" val="2349584518"/>
                    </a:ext>
                  </a:extLst>
                </a:gridCol>
                <a:gridCol w="3408217">
                  <a:extLst>
                    <a:ext uri="{9D8B030D-6E8A-4147-A177-3AD203B41FA5}">
                      <a16:colId xmlns:a16="http://schemas.microsoft.com/office/drawing/2014/main" val="2568736357"/>
                    </a:ext>
                  </a:extLst>
                </a:gridCol>
              </a:tblGrid>
              <a:tr h="0">
                <a:tc>
                  <a:txBody>
                    <a:bodyPr/>
                    <a:lstStyle/>
                    <a:p>
                      <a:endParaRPr lang="en-US" sz="1400" dirty="0">
                        <a:latin typeface="Comic Sans MS" panose="030F0902030302020204" pitchFamily="66" charset="0"/>
                      </a:endParaRPr>
                    </a:p>
                    <a:p>
                      <a:endParaRPr lang="en-US" sz="1400" dirty="0">
                        <a:latin typeface="Comic Sans MS" panose="030F0902030302020204" pitchFamily="66" charset="0"/>
                      </a:endParaRPr>
                    </a:p>
                    <a:p>
                      <a:r>
                        <a:rPr lang="en-US" sz="1400" dirty="0">
                          <a:latin typeface="Comic Sans MS" panose="030F0902030302020204" pitchFamily="66" charset="0"/>
                        </a:rPr>
                        <a:t>Ich </a:t>
                      </a:r>
                      <a:r>
                        <a:rPr lang="en-US" sz="1400" dirty="0" err="1">
                          <a:latin typeface="Comic Sans MS" panose="030F0902030302020204" pitchFamily="66" charset="0"/>
                        </a:rPr>
                        <a:t>finde</a:t>
                      </a:r>
                      <a:endParaRPr lang="en-US" sz="1400" dirty="0">
                        <a:latin typeface="Comic Sans MS" panose="030F0902030302020204" pitchFamily="66" charset="0"/>
                      </a:endParaRPr>
                    </a:p>
                  </a:txBody>
                  <a:tcPr/>
                </a:tc>
                <a:tc>
                  <a:txBody>
                    <a:bodyPr/>
                    <a:lstStyle/>
                    <a:p>
                      <a:endParaRPr lang="en-US" sz="1400" dirty="0">
                        <a:latin typeface="Comic Sans MS" panose="030F0902030302020204" pitchFamily="66" charset="0"/>
                      </a:endParaRPr>
                    </a:p>
                    <a:p>
                      <a:r>
                        <a:rPr lang="en-US" sz="1400" dirty="0" err="1">
                          <a:latin typeface="Comic Sans MS" panose="030F0902030302020204" pitchFamily="66" charset="0"/>
                        </a:rPr>
                        <a:t>soziale</a:t>
                      </a:r>
                      <a:r>
                        <a:rPr lang="en-US" sz="1400" dirty="0">
                          <a:latin typeface="Comic Sans MS" panose="030F0902030302020204" pitchFamily="66" charset="0"/>
                        </a:rPr>
                        <a:t> </a:t>
                      </a:r>
                      <a:r>
                        <a:rPr lang="en-US" sz="1400" dirty="0" err="1">
                          <a:latin typeface="Comic Sans MS" panose="030F0902030302020204" pitchFamily="66" charset="0"/>
                        </a:rPr>
                        <a:t>Medien</a:t>
                      </a:r>
                      <a:r>
                        <a:rPr lang="en-US" sz="1400" dirty="0">
                          <a:latin typeface="Comic Sans MS" panose="030F0902030302020204" pitchFamily="66" charset="0"/>
                        </a:rPr>
                        <a:t> /</a:t>
                      </a:r>
                    </a:p>
                    <a:p>
                      <a:r>
                        <a:rPr lang="en-US" sz="1400" dirty="0" err="1">
                          <a:latin typeface="Comic Sans MS" panose="030F0902030302020204" pitchFamily="66" charset="0"/>
                        </a:rPr>
                        <a:t>soziale</a:t>
                      </a:r>
                      <a:r>
                        <a:rPr lang="en-US" sz="1400" dirty="0">
                          <a:latin typeface="Comic Sans MS" panose="030F0902030302020204" pitchFamily="66" charset="0"/>
                        </a:rPr>
                        <a:t> </a:t>
                      </a:r>
                      <a:r>
                        <a:rPr lang="en-US" sz="1400" dirty="0" err="1">
                          <a:latin typeface="Comic Sans MS" panose="030F0902030302020204" pitchFamily="66" charset="0"/>
                        </a:rPr>
                        <a:t>Netzwerke</a:t>
                      </a:r>
                      <a:r>
                        <a:rPr lang="en-US" sz="1400" dirty="0">
                          <a:latin typeface="Comic Sans MS" panose="030F0902030302020204" pitchFamily="66" charset="0"/>
                        </a:rPr>
                        <a:t> /</a:t>
                      </a:r>
                    </a:p>
                    <a:p>
                      <a:r>
                        <a:rPr lang="en-US" sz="1400" dirty="0">
                          <a:latin typeface="Comic Sans MS" panose="030F0902030302020204" pitchFamily="66" charset="0"/>
                        </a:rPr>
                        <a:t>Snapchat / </a:t>
                      </a:r>
                      <a:r>
                        <a:rPr lang="en-US" sz="1400" dirty="0" err="1">
                          <a:latin typeface="Comic Sans MS" panose="030F0902030302020204" pitchFamily="66" charset="0"/>
                        </a:rPr>
                        <a:t>Whatsapp</a:t>
                      </a:r>
                      <a:r>
                        <a:rPr lang="en-US" sz="1400" dirty="0">
                          <a:latin typeface="Comic Sans MS" panose="030F0902030302020204" pitchFamily="66" charset="0"/>
                        </a:rPr>
                        <a:t>/ Instagram</a:t>
                      </a:r>
                    </a:p>
                  </a:txBody>
                  <a:tcPr/>
                </a:tc>
                <a:tc>
                  <a:txBody>
                    <a:bodyPr/>
                    <a:lstStyle/>
                    <a:p>
                      <a:endParaRPr lang="en-US" sz="1400" dirty="0">
                        <a:latin typeface="Comic Sans MS" panose="030F0902030302020204" pitchFamily="66" charset="0"/>
                      </a:endParaRPr>
                    </a:p>
                    <a:p>
                      <a:r>
                        <a:rPr lang="en-US" sz="1400" dirty="0" err="1">
                          <a:latin typeface="Comic Sans MS" panose="030F0902030302020204" pitchFamily="66" charset="0"/>
                        </a:rPr>
                        <a:t>fantastisch</a:t>
                      </a:r>
                      <a:r>
                        <a:rPr lang="en-US" sz="1400" dirty="0">
                          <a:latin typeface="Comic Sans MS" panose="030F0902030302020204" pitchFamily="66" charset="0"/>
                        </a:rPr>
                        <a:t> / toll / </a:t>
                      </a:r>
                      <a:r>
                        <a:rPr lang="en-US" sz="1400" dirty="0" err="1">
                          <a:latin typeface="Comic Sans MS" panose="030F0902030302020204" pitchFamily="66" charset="0"/>
                        </a:rPr>
                        <a:t>nützlich</a:t>
                      </a:r>
                      <a:r>
                        <a:rPr lang="en-US" sz="1400" dirty="0">
                          <a:latin typeface="Comic Sans MS" panose="030F0902030302020204" pitchFamily="66" charset="0"/>
                        </a:rPr>
                        <a:t> / </a:t>
                      </a:r>
                      <a:r>
                        <a:rPr lang="en-US" sz="1400" dirty="0" err="1">
                          <a:latin typeface="Comic Sans MS" panose="030F0902030302020204" pitchFamily="66" charset="0"/>
                        </a:rPr>
                        <a:t>praktisch</a:t>
                      </a:r>
                      <a:r>
                        <a:rPr lang="en-US" sz="1400" dirty="0">
                          <a:latin typeface="Comic Sans MS" panose="030F0902030302020204" pitchFamily="66" charset="0"/>
                        </a:rPr>
                        <a:t> /</a:t>
                      </a:r>
                    </a:p>
                    <a:p>
                      <a:r>
                        <a:rPr lang="en-US" sz="1400" dirty="0" err="1">
                          <a:latin typeface="Comic Sans MS" panose="030F0902030302020204" pitchFamily="66" charset="0"/>
                        </a:rPr>
                        <a:t>interessant</a:t>
                      </a:r>
                      <a:r>
                        <a:rPr lang="en-US" sz="1400" dirty="0">
                          <a:latin typeface="Comic Sans MS" panose="030F0902030302020204" pitchFamily="66" charset="0"/>
                        </a:rPr>
                        <a:t> / </a:t>
                      </a:r>
                      <a:r>
                        <a:rPr lang="en-US" sz="1400" dirty="0" err="1">
                          <a:latin typeface="Comic Sans MS" panose="030F0902030302020204" pitchFamily="66" charset="0"/>
                        </a:rPr>
                        <a:t>ausgezeichnet</a:t>
                      </a:r>
                      <a:endParaRPr lang="en-US" sz="1400" dirty="0">
                        <a:latin typeface="Comic Sans MS" panose="030F0902030302020204" pitchFamily="66" charset="0"/>
                      </a:endParaRPr>
                    </a:p>
                  </a:txBody>
                  <a:tcPr/>
                </a:tc>
                <a:tc>
                  <a:txBody>
                    <a:bodyPr/>
                    <a:lstStyle/>
                    <a:p>
                      <a:r>
                        <a:rPr lang="en-US" sz="1400" dirty="0" err="1">
                          <a:latin typeface="Comic Sans MS" panose="030F0902030302020204" pitchFamily="66" charset="0"/>
                        </a:rPr>
                        <a:t>weil</a:t>
                      </a:r>
                      <a:endParaRPr lang="en-US" sz="1400" dirty="0">
                        <a:latin typeface="Comic Sans MS" panose="030F0902030302020204" pitchFamily="66" charset="0"/>
                      </a:endParaRPr>
                    </a:p>
                    <a:p>
                      <a:endParaRPr lang="en-US" sz="1400" dirty="0">
                        <a:latin typeface="Comic Sans MS" panose="030F0902030302020204" pitchFamily="66" charset="0"/>
                      </a:endParaRPr>
                    </a:p>
                    <a:p>
                      <a:endParaRPr lang="en-US" sz="1400" dirty="0">
                        <a:latin typeface="Comic Sans MS" panose="030F0902030302020204" pitchFamily="66" charset="0"/>
                      </a:endParaRPr>
                    </a:p>
                    <a:p>
                      <a:endParaRPr lang="en-US" sz="1400" dirty="0">
                        <a:latin typeface="Comic Sans MS" panose="030F0902030302020204" pitchFamily="66" charset="0"/>
                      </a:endParaRPr>
                    </a:p>
                    <a:p>
                      <a:endParaRPr lang="en-US" sz="1400" dirty="0">
                        <a:latin typeface="Comic Sans MS" panose="030F0902030302020204" pitchFamily="66" charset="0"/>
                      </a:endParaRPr>
                    </a:p>
                    <a:p>
                      <a:r>
                        <a:rPr lang="en-US" sz="1400" dirty="0" err="1">
                          <a:latin typeface="Comic Sans MS" panose="030F0902030302020204" pitchFamily="66" charset="0"/>
                        </a:rPr>
                        <a:t>wenn</a:t>
                      </a:r>
                      <a:endParaRPr lang="en-US" sz="1400" dirty="0">
                        <a:latin typeface="Comic Sans MS" panose="030F0902030302020204" pitchFamily="66" charset="0"/>
                      </a:endParaRPr>
                    </a:p>
                  </a:txBody>
                  <a:tcPr/>
                </a:tc>
                <a:tc>
                  <a:txBody>
                    <a:bodyPr/>
                    <a:lstStyle/>
                    <a:p>
                      <a:r>
                        <a:rPr lang="en-US" sz="1400" dirty="0" err="1">
                          <a:latin typeface="Comic Sans MS" panose="030F0902030302020204" pitchFamily="66" charset="0"/>
                        </a:rPr>
                        <a:t>ich</a:t>
                      </a:r>
                      <a:r>
                        <a:rPr lang="en-US" sz="1400" dirty="0">
                          <a:latin typeface="Comic Sans MS" panose="030F0902030302020204" pitchFamily="66" charset="0"/>
                        </a:rPr>
                        <a:t> </a:t>
                      </a:r>
                      <a:r>
                        <a:rPr lang="en-US" sz="1400" dirty="0" err="1">
                          <a:latin typeface="Comic Sans MS" panose="030F0902030302020204" pitchFamily="66" charset="0"/>
                        </a:rPr>
                        <a:t>mir</a:t>
                      </a:r>
                      <a:r>
                        <a:rPr lang="en-US" sz="1400" dirty="0">
                          <a:latin typeface="Comic Sans MS" panose="030F0902030302020204" pitchFamily="66" charset="0"/>
                        </a:rPr>
                        <a:t> </a:t>
                      </a:r>
                      <a:r>
                        <a:rPr lang="en-US" sz="1400" dirty="0" err="1">
                          <a:latin typeface="Comic Sans MS" panose="030F0902030302020204" pitchFamily="66" charset="0"/>
                        </a:rPr>
                        <a:t>gern</a:t>
                      </a:r>
                      <a:r>
                        <a:rPr lang="en-US" sz="1400" dirty="0">
                          <a:latin typeface="Comic Sans MS" panose="030F0902030302020204" pitchFamily="66" charset="0"/>
                        </a:rPr>
                        <a:t> </a:t>
                      </a:r>
                      <a:r>
                        <a:rPr lang="en-US" sz="1400" dirty="0" err="1">
                          <a:latin typeface="Comic Sans MS" panose="030F0902030302020204" pitchFamily="66" charset="0"/>
                        </a:rPr>
                        <a:t>Fotos</a:t>
                      </a:r>
                      <a:r>
                        <a:rPr lang="en-US" sz="1400" dirty="0">
                          <a:latin typeface="Comic Sans MS" panose="030F0902030302020204" pitchFamily="66" charset="0"/>
                        </a:rPr>
                        <a:t> </a:t>
                      </a:r>
                      <a:r>
                        <a:rPr lang="en-US" sz="1400" dirty="0" err="1">
                          <a:latin typeface="Comic Sans MS" panose="030F0902030302020204" pitchFamily="66" charset="0"/>
                        </a:rPr>
                        <a:t>ansehe</a:t>
                      </a:r>
                      <a:r>
                        <a:rPr lang="en-US" sz="1400" dirty="0">
                          <a:latin typeface="Comic Sans MS" panose="030F0902030302020204" pitchFamily="66" charset="0"/>
                        </a:rPr>
                        <a:t>.</a:t>
                      </a:r>
                    </a:p>
                    <a:p>
                      <a:r>
                        <a:rPr lang="en-US" sz="1400" dirty="0" err="1">
                          <a:latin typeface="Comic Sans MS" panose="030F0902030302020204" pitchFamily="66" charset="0"/>
                        </a:rPr>
                        <a:t>ich</a:t>
                      </a:r>
                      <a:r>
                        <a:rPr lang="en-US" sz="1400" dirty="0">
                          <a:latin typeface="Comic Sans MS" panose="030F0902030302020204" pitchFamily="66" charset="0"/>
                        </a:rPr>
                        <a:t> </a:t>
                      </a:r>
                      <a:r>
                        <a:rPr lang="en-US" sz="1400" dirty="0" err="1">
                          <a:latin typeface="Comic Sans MS" panose="030F0902030302020204" pitchFamily="66" charset="0"/>
                        </a:rPr>
                        <a:t>gern</a:t>
                      </a:r>
                      <a:r>
                        <a:rPr lang="en-US" sz="1400" dirty="0">
                          <a:latin typeface="Comic Sans MS" panose="030F0902030302020204" pitchFamily="66" charset="0"/>
                        </a:rPr>
                        <a:t> Videos </a:t>
                      </a:r>
                      <a:r>
                        <a:rPr lang="en-US" sz="1400" dirty="0" err="1">
                          <a:latin typeface="Comic Sans MS" panose="030F0902030302020204" pitchFamily="66" charset="0"/>
                        </a:rPr>
                        <a:t>hochlade</a:t>
                      </a:r>
                      <a:r>
                        <a:rPr lang="en-US" sz="1400" dirty="0">
                          <a:latin typeface="Comic Sans MS" panose="030F0902030302020204" pitchFamily="66" charset="0"/>
                        </a:rPr>
                        <a:t>.</a:t>
                      </a:r>
                    </a:p>
                    <a:p>
                      <a:r>
                        <a:rPr lang="en-US" sz="1400" dirty="0" err="1">
                          <a:latin typeface="Comic Sans MS" panose="030F0902030302020204" pitchFamily="66" charset="0"/>
                        </a:rPr>
                        <a:t>ich</a:t>
                      </a:r>
                      <a:r>
                        <a:rPr lang="en-US" sz="1400" dirty="0">
                          <a:latin typeface="Comic Sans MS" panose="030F0902030302020204" pitchFamily="66" charset="0"/>
                        </a:rPr>
                        <a:t> </a:t>
                      </a:r>
                      <a:r>
                        <a:rPr lang="en-US" sz="1400" dirty="0" err="1">
                          <a:latin typeface="Comic Sans MS" panose="030F0902030302020204" pitchFamily="66" charset="0"/>
                        </a:rPr>
                        <a:t>mit</a:t>
                      </a:r>
                      <a:r>
                        <a:rPr lang="en-US" sz="1400" dirty="0">
                          <a:latin typeface="Comic Sans MS" panose="030F0902030302020204" pitchFamily="66" charset="0"/>
                        </a:rPr>
                        <a:t> </a:t>
                      </a:r>
                      <a:r>
                        <a:rPr lang="en-US" sz="1400" dirty="0" err="1">
                          <a:latin typeface="Comic Sans MS" panose="030F0902030302020204" pitchFamily="66" charset="0"/>
                        </a:rPr>
                        <a:t>meinen</a:t>
                      </a:r>
                      <a:r>
                        <a:rPr lang="en-US" sz="1400" dirty="0">
                          <a:latin typeface="Comic Sans MS" panose="030F0902030302020204" pitchFamily="66" charset="0"/>
                        </a:rPr>
                        <a:t> </a:t>
                      </a:r>
                      <a:r>
                        <a:rPr lang="en-US" sz="1400" dirty="0" err="1">
                          <a:latin typeface="Comic Sans MS" panose="030F0902030302020204" pitchFamily="66" charset="0"/>
                        </a:rPr>
                        <a:t>Freunden</a:t>
                      </a:r>
                      <a:r>
                        <a:rPr lang="en-US" sz="1400" dirty="0">
                          <a:latin typeface="Comic Sans MS" panose="030F0902030302020204" pitchFamily="66" charset="0"/>
                        </a:rPr>
                        <a:t> in </a:t>
                      </a:r>
                      <a:r>
                        <a:rPr lang="en-US" sz="1400" dirty="0" err="1">
                          <a:latin typeface="Comic Sans MS" panose="030F0902030302020204" pitchFamily="66" charset="0"/>
                        </a:rPr>
                        <a:t>Kontakt</a:t>
                      </a:r>
                      <a:r>
                        <a:rPr lang="en-US" sz="1400" dirty="0">
                          <a:latin typeface="Comic Sans MS" panose="030F0902030302020204" pitchFamily="66" charset="0"/>
                        </a:rPr>
                        <a:t> </a:t>
                      </a:r>
                      <a:r>
                        <a:rPr lang="en-US" sz="1400" dirty="0" err="1">
                          <a:latin typeface="Comic Sans MS" panose="030F0902030302020204" pitchFamily="66" charset="0"/>
                        </a:rPr>
                        <a:t>bleibe</a:t>
                      </a:r>
                      <a:r>
                        <a:rPr lang="en-US" sz="1400" dirty="0">
                          <a:latin typeface="Comic Sans MS" panose="030F0902030302020204" pitchFamily="66" charset="0"/>
                        </a:rPr>
                        <a:t>.</a:t>
                      </a:r>
                    </a:p>
                    <a:p>
                      <a:endParaRPr lang="en-US" sz="1400" dirty="0">
                        <a:latin typeface="Comic Sans MS" panose="030F0902030302020204" pitchFamily="66" charset="0"/>
                      </a:endParaRPr>
                    </a:p>
                    <a:p>
                      <a:r>
                        <a:rPr lang="en-US" sz="1400" dirty="0" err="1">
                          <a:latin typeface="Comic Sans MS" panose="030F0902030302020204" pitchFamily="66" charset="0"/>
                        </a:rPr>
                        <a:t>wir</a:t>
                      </a:r>
                      <a:r>
                        <a:rPr lang="en-US" sz="1400" dirty="0">
                          <a:latin typeface="Comic Sans MS" panose="030F0902030302020204" pitchFamily="66" charset="0"/>
                        </a:rPr>
                        <a:t> </a:t>
                      </a:r>
                      <a:r>
                        <a:rPr lang="en-US" sz="1400" dirty="0" err="1">
                          <a:latin typeface="Comic Sans MS" panose="030F0902030302020204" pitchFamily="66" charset="0"/>
                        </a:rPr>
                        <a:t>Aktivitäten</a:t>
                      </a:r>
                      <a:r>
                        <a:rPr lang="en-US" sz="1400" dirty="0">
                          <a:latin typeface="Comic Sans MS" panose="030F0902030302020204" pitchFamily="66" charset="0"/>
                        </a:rPr>
                        <a:t> </a:t>
                      </a:r>
                      <a:r>
                        <a:rPr lang="en-US" sz="1400" dirty="0" err="1">
                          <a:latin typeface="Comic Sans MS" panose="030F0902030302020204" pitchFamily="66" charset="0"/>
                        </a:rPr>
                        <a:t>planen</a:t>
                      </a:r>
                      <a:r>
                        <a:rPr lang="en-US" sz="1400" dirty="0">
                          <a:latin typeface="Comic Sans MS" panose="030F0902030302020204" pitchFamily="66" charset="0"/>
                        </a:rPr>
                        <a:t>.</a:t>
                      </a:r>
                    </a:p>
                    <a:p>
                      <a:endParaRPr lang="en-US" sz="1400" dirty="0">
                        <a:latin typeface="Comic Sans MS" panose="030F0902030302020204" pitchFamily="66" charset="0"/>
                      </a:endParaRPr>
                    </a:p>
                  </a:txBody>
                  <a:tcPr/>
                </a:tc>
                <a:extLst>
                  <a:ext uri="{0D108BD9-81ED-4DB2-BD59-A6C34878D82A}">
                    <a16:rowId xmlns:a16="http://schemas.microsoft.com/office/drawing/2014/main" val="893739778"/>
                  </a:ext>
                </a:extLst>
              </a:tr>
              <a:tr h="370840">
                <a:tc>
                  <a:txBody>
                    <a:bodyPr/>
                    <a:lstStyle/>
                    <a:p>
                      <a:endParaRPr lang="en-US" sz="1400" dirty="0">
                        <a:latin typeface="Comic Sans MS" panose="030F0902030302020204" pitchFamily="66" charset="0"/>
                      </a:endParaRPr>
                    </a:p>
                    <a:p>
                      <a:endParaRPr lang="en-US" sz="1400" dirty="0">
                        <a:latin typeface="Comic Sans MS" panose="030F0902030302020204" pitchFamily="66" charset="0"/>
                      </a:endParaRPr>
                    </a:p>
                    <a:p>
                      <a:r>
                        <a:rPr lang="en-US" sz="1400" dirty="0">
                          <a:latin typeface="Comic Sans MS" panose="030F0902030302020204" pitchFamily="66" charset="0"/>
                        </a:rPr>
                        <a:t>Ich </a:t>
                      </a:r>
                      <a:r>
                        <a:rPr lang="en-US" sz="1400" dirty="0" err="1">
                          <a:latin typeface="Comic Sans MS" panose="030F0902030302020204" pitchFamily="66" charset="0"/>
                        </a:rPr>
                        <a:t>finde</a:t>
                      </a:r>
                      <a:r>
                        <a:rPr lang="en-US" sz="1400" dirty="0">
                          <a:latin typeface="Comic Sans MS" panose="030F0902030302020204" pitchFamily="66" charset="0"/>
                        </a:rPr>
                        <a:t> /</a:t>
                      </a:r>
                    </a:p>
                    <a:p>
                      <a:r>
                        <a:rPr lang="en-US" sz="1400" dirty="0" err="1">
                          <a:latin typeface="Comic Sans MS" panose="030F0902030302020204" pitchFamily="66" charset="0"/>
                        </a:rPr>
                        <a:t>Meine</a:t>
                      </a:r>
                      <a:r>
                        <a:rPr lang="en-US" sz="1400" dirty="0">
                          <a:latin typeface="Comic Sans MS" panose="030F0902030302020204" pitchFamily="66" charset="0"/>
                        </a:rPr>
                        <a:t> </a:t>
                      </a:r>
                      <a:r>
                        <a:rPr lang="en-US" sz="1400" dirty="0" err="1">
                          <a:latin typeface="Comic Sans MS" panose="030F0902030302020204" pitchFamily="66" charset="0"/>
                        </a:rPr>
                        <a:t>Eltern</a:t>
                      </a:r>
                      <a:r>
                        <a:rPr lang="en-US" sz="1400" dirty="0">
                          <a:latin typeface="Comic Sans MS" panose="030F0902030302020204" pitchFamily="66" charset="0"/>
                        </a:rPr>
                        <a:t> </a:t>
                      </a:r>
                      <a:r>
                        <a:rPr lang="en-US" sz="1400" dirty="0" err="1">
                          <a:latin typeface="Comic Sans MS" panose="030F0902030302020204" pitchFamily="66" charset="0"/>
                        </a:rPr>
                        <a:t>finden</a:t>
                      </a:r>
                      <a:endParaRPr lang="en-US" sz="1400" dirty="0">
                        <a:latin typeface="Comic Sans MS" panose="030F0902030302020204" pitchFamily="66" charset="0"/>
                      </a:endParaRPr>
                    </a:p>
                    <a:p>
                      <a:endParaRPr lang="en-US" sz="1400" dirty="0">
                        <a:latin typeface="Comic Sans MS" panose="030F0902030302020204" pitchFamily="66" charset="0"/>
                      </a:endParaRPr>
                    </a:p>
                  </a:txBody>
                  <a:tcPr/>
                </a:tc>
                <a:tc>
                  <a:txBody>
                    <a:bodyPr/>
                    <a:lstStyle/>
                    <a:p>
                      <a:endParaRPr lang="en-US" sz="1400" dirty="0">
                        <a:latin typeface="Comic Sans MS" panose="030F0902030302020204" pitchFamily="66" charset="0"/>
                      </a:endParaRPr>
                    </a:p>
                    <a:p>
                      <a:endParaRPr lang="en-US" sz="1400" dirty="0">
                        <a:latin typeface="Comic Sans MS" panose="030F0902030302020204" pitchFamily="66" charset="0"/>
                      </a:endParaRPr>
                    </a:p>
                    <a:p>
                      <a:r>
                        <a:rPr lang="en-US" sz="1400" dirty="0" err="1">
                          <a:latin typeface="Comic Sans MS" panose="030F0902030302020204" pitchFamily="66" charset="0"/>
                        </a:rPr>
                        <a:t>sie</a:t>
                      </a:r>
                      <a:endParaRPr lang="en-US" sz="1400" dirty="0">
                        <a:latin typeface="Comic Sans MS" panose="030F0902030302020204" pitchFamily="66" charset="0"/>
                      </a:endParaRPr>
                    </a:p>
                    <a:p>
                      <a:r>
                        <a:rPr lang="en-US" sz="1400" dirty="0" err="1">
                          <a:latin typeface="Comic Sans MS" panose="030F0902030302020204" pitchFamily="66" charset="0"/>
                        </a:rPr>
                        <a:t>es</a:t>
                      </a:r>
                      <a:endParaRPr lang="en-US" sz="1400" dirty="0">
                        <a:latin typeface="Comic Sans MS" panose="030F0902030302020204" pitchFamily="66" charset="0"/>
                      </a:endParaRPr>
                    </a:p>
                  </a:txBody>
                  <a:tcPr/>
                </a:tc>
                <a:tc>
                  <a:txBody>
                    <a:bodyPr/>
                    <a:lstStyle/>
                    <a:p>
                      <a:endParaRPr lang="en-US" sz="1400" dirty="0">
                        <a:latin typeface="Comic Sans MS" panose="030F0902030302020204" pitchFamily="66" charset="0"/>
                      </a:endParaRPr>
                    </a:p>
                    <a:p>
                      <a:endParaRPr lang="en-US" sz="1400" dirty="0">
                        <a:latin typeface="Comic Sans MS" panose="030F0902030302020204" pitchFamily="66" charset="0"/>
                      </a:endParaRPr>
                    </a:p>
                    <a:p>
                      <a:r>
                        <a:rPr lang="en-US" sz="1400" dirty="0" err="1">
                          <a:latin typeface="Comic Sans MS" panose="030F0902030302020204" pitchFamily="66" charset="0"/>
                        </a:rPr>
                        <a:t>schlecht</a:t>
                      </a:r>
                      <a:r>
                        <a:rPr lang="en-US" sz="1400" dirty="0">
                          <a:latin typeface="Comic Sans MS" panose="030F0902030302020204" pitchFamily="66" charset="0"/>
                        </a:rPr>
                        <a:t> / </a:t>
                      </a:r>
                      <a:r>
                        <a:rPr lang="en-US" sz="1400" dirty="0" err="1">
                          <a:latin typeface="Comic Sans MS" panose="030F0902030302020204" pitchFamily="66" charset="0"/>
                        </a:rPr>
                        <a:t>ungesund</a:t>
                      </a:r>
                      <a:r>
                        <a:rPr lang="en-US" sz="1400" dirty="0">
                          <a:latin typeface="Comic Sans MS" panose="030F0902030302020204" pitchFamily="66" charset="0"/>
                        </a:rPr>
                        <a:t> /</a:t>
                      </a:r>
                    </a:p>
                    <a:p>
                      <a:r>
                        <a:rPr lang="en-US" sz="1400" dirty="0" err="1">
                          <a:latin typeface="Comic Sans MS" panose="030F0902030302020204" pitchFamily="66" charset="0"/>
                        </a:rPr>
                        <a:t>langweiling</a:t>
                      </a:r>
                      <a:r>
                        <a:rPr lang="en-US" sz="1400" dirty="0">
                          <a:latin typeface="Comic Sans MS" panose="030F0902030302020204" pitchFamily="66" charset="0"/>
                        </a:rPr>
                        <a:t> / </a:t>
                      </a:r>
                      <a:r>
                        <a:rPr lang="en-US" sz="1400" dirty="0" err="1">
                          <a:latin typeface="Comic Sans MS" panose="030F0902030302020204" pitchFamily="66" charset="0"/>
                        </a:rPr>
                        <a:t>gefährlich</a:t>
                      </a:r>
                      <a:endParaRPr lang="en-US" sz="1400" dirty="0">
                        <a:latin typeface="Comic Sans MS" panose="030F0902030302020204" pitchFamily="66" charset="0"/>
                      </a:endParaRPr>
                    </a:p>
                    <a:p>
                      <a:endParaRPr lang="en-US" sz="1400" dirty="0">
                        <a:latin typeface="Comic Sans MS" panose="030F0902030302020204" pitchFamily="66" charset="0"/>
                      </a:endParaRPr>
                    </a:p>
                  </a:txBody>
                  <a:tcPr/>
                </a:tc>
                <a:tc>
                  <a:txBody>
                    <a:bodyPr/>
                    <a:lstStyle/>
                    <a:p>
                      <a:r>
                        <a:rPr lang="en-US" sz="1400" dirty="0" err="1">
                          <a:latin typeface="Comic Sans MS" panose="030F0902030302020204" pitchFamily="66" charset="0"/>
                        </a:rPr>
                        <a:t>weil</a:t>
                      </a:r>
                      <a:endParaRPr lang="en-US" sz="1400" dirty="0">
                        <a:latin typeface="Comic Sans MS" panose="030F0902030302020204" pitchFamily="66" charset="0"/>
                      </a:endParaRPr>
                    </a:p>
                    <a:p>
                      <a:endParaRPr lang="en-US" sz="1400" dirty="0">
                        <a:latin typeface="Comic Sans MS" panose="030F0902030302020204" pitchFamily="66" charset="0"/>
                      </a:endParaRPr>
                    </a:p>
                    <a:p>
                      <a:endParaRPr lang="en-US" sz="1400" dirty="0">
                        <a:latin typeface="Comic Sans MS" panose="030F0902030302020204" pitchFamily="66" charset="0"/>
                      </a:endParaRPr>
                    </a:p>
                    <a:p>
                      <a:endParaRPr lang="en-US" sz="1400" dirty="0">
                        <a:latin typeface="Comic Sans MS" panose="030F0902030302020204" pitchFamily="66" charset="0"/>
                      </a:endParaRPr>
                    </a:p>
                    <a:p>
                      <a:endParaRPr lang="en-US" sz="1400" dirty="0">
                        <a:latin typeface="Comic Sans MS" panose="030F0902030302020204" pitchFamily="66" charset="0"/>
                      </a:endParaRPr>
                    </a:p>
                    <a:p>
                      <a:r>
                        <a:rPr lang="en-US" sz="1400" dirty="0" err="1">
                          <a:latin typeface="Comic Sans MS" panose="030F0902030302020204" pitchFamily="66" charset="0"/>
                        </a:rPr>
                        <a:t>wenn</a:t>
                      </a:r>
                      <a:endParaRPr lang="en-US" sz="1400" dirty="0">
                        <a:latin typeface="Comic Sans MS" panose="030F0902030302020204" pitchFamily="66" charset="0"/>
                      </a:endParaRPr>
                    </a:p>
                    <a:p>
                      <a:endParaRPr lang="en-US" sz="1400" dirty="0">
                        <a:latin typeface="Comic Sans MS" panose="030F0902030302020204" pitchFamily="66" charset="0"/>
                      </a:endParaRPr>
                    </a:p>
                  </a:txBody>
                  <a:tcPr/>
                </a:tc>
                <a:tc>
                  <a:txBody>
                    <a:bodyPr/>
                    <a:lstStyle/>
                    <a:p>
                      <a:r>
                        <a:rPr lang="en-US" sz="1400" dirty="0" err="1">
                          <a:latin typeface="Comic Sans MS" panose="030F0902030302020204" pitchFamily="66" charset="0"/>
                        </a:rPr>
                        <a:t>es</a:t>
                      </a:r>
                      <a:r>
                        <a:rPr lang="en-US" sz="1400" dirty="0">
                          <a:latin typeface="Comic Sans MS" panose="030F0902030302020204" pitchFamily="66" charset="0"/>
                        </a:rPr>
                        <a:t> </a:t>
                      </a:r>
                      <a:r>
                        <a:rPr lang="en-US" sz="1400" dirty="0" err="1">
                          <a:latin typeface="Comic Sans MS" panose="030F0902030302020204" pitchFamily="66" charset="0"/>
                        </a:rPr>
                        <a:t>Risiko</a:t>
                      </a:r>
                      <a:r>
                        <a:rPr lang="en-US" sz="1400" dirty="0">
                          <a:latin typeface="Comic Sans MS" panose="030F0902030302020204" pitchFamily="66" charset="0"/>
                        </a:rPr>
                        <a:t> </a:t>
                      </a:r>
                      <a:r>
                        <a:rPr lang="en-US" sz="1400" dirty="0" err="1">
                          <a:latin typeface="Comic Sans MS" panose="030F0902030302020204" pitchFamily="66" charset="0"/>
                        </a:rPr>
                        <a:t>gibt</a:t>
                      </a:r>
                      <a:r>
                        <a:rPr lang="en-US" sz="1400" dirty="0">
                          <a:latin typeface="Comic Sans MS" panose="030F0902030302020204" pitchFamily="66" charset="0"/>
                        </a:rPr>
                        <a:t>.</a:t>
                      </a:r>
                    </a:p>
                    <a:p>
                      <a:r>
                        <a:rPr lang="en-US" sz="1400" dirty="0">
                          <a:latin typeface="Comic Sans MS" panose="030F0902030302020204" pitchFamily="66" charset="0"/>
                        </a:rPr>
                        <a:t>die </a:t>
                      </a:r>
                      <a:r>
                        <a:rPr lang="en-US" sz="1400" dirty="0" err="1">
                          <a:latin typeface="Comic Sans MS" panose="030F0902030302020204" pitchFamily="66" charset="0"/>
                        </a:rPr>
                        <a:t>Daten</a:t>
                      </a:r>
                      <a:r>
                        <a:rPr lang="en-US" sz="1400" dirty="0">
                          <a:latin typeface="Comic Sans MS" panose="030F0902030302020204" pitchFamily="66" charset="0"/>
                        </a:rPr>
                        <a:t> </a:t>
                      </a:r>
                      <a:r>
                        <a:rPr lang="en-US" sz="1400" dirty="0" err="1">
                          <a:latin typeface="Comic Sans MS" panose="030F0902030302020204" pitchFamily="66" charset="0"/>
                        </a:rPr>
                        <a:t>nicht</a:t>
                      </a:r>
                      <a:r>
                        <a:rPr lang="en-US" sz="1400" dirty="0">
                          <a:latin typeface="Comic Sans MS" panose="030F0902030302020204" pitchFamily="66" charset="0"/>
                        </a:rPr>
                        <a:t> </a:t>
                      </a:r>
                      <a:r>
                        <a:rPr lang="en-US" sz="1400" dirty="0" err="1">
                          <a:latin typeface="Comic Sans MS" panose="030F0902030302020204" pitchFamily="66" charset="0"/>
                        </a:rPr>
                        <a:t>sicher</a:t>
                      </a:r>
                      <a:r>
                        <a:rPr lang="en-US" sz="1400" dirty="0">
                          <a:latin typeface="Comic Sans MS" panose="030F0902030302020204" pitchFamily="66" charset="0"/>
                        </a:rPr>
                        <a:t> </a:t>
                      </a:r>
                      <a:r>
                        <a:rPr lang="en-US" sz="1400" dirty="0" err="1">
                          <a:latin typeface="Comic Sans MS" panose="030F0902030302020204" pitchFamily="66" charset="0"/>
                        </a:rPr>
                        <a:t>sind</a:t>
                      </a:r>
                      <a:r>
                        <a:rPr lang="en-US" sz="1400" dirty="0">
                          <a:latin typeface="Comic Sans MS" panose="030F0902030302020204" pitchFamily="66" charset="0"/>
                        </a:rPr>
                        <a:t>.</a:t>
                      </a:r>
                    </a:p>
                    <a:p>
                      <a:r>
                        <a:rPr lang="en-US" sz="1400" dirty="0" err="1">
                          <a:latin typeface="Comic Sans MS" panose="030F0902030302020204" pitchFamily="66" charset="0"/>
                        </a:rPr>
                        <a:t>es</a:t>
                      </a:r>
                      <a:r>
                        <a:rPr lang="en-US" sz="1400" dirty="0">
                          <a:latin typeface="Comic Sans MS" panose="030F0902030302020204" pitchFamily="66" charset="0"/>
                        </a:rPr>
                        <a:t> </a:t>
                      </a:r>
                      <a:r>
                        <a:rPr lang="en-US" sz="1400" dirty="0" err="1">
                          <a:latin typeface="Comic Sans MS" panose="030F0902030302020204" pitchFamily="66" charset="0"/>
                        </a:rPr>
                        <a:t>dort</a:t>
                      </a:r>
                      <a:r>
                        <a:rPr lang="en-US" sz="1400" dirty="0">
                          <a:latin typeface="Comic Sans MS" panose="030F0902030302020204" pitchFamily="66" charset="0"/>
                        </a:rPr>
                        <a:t> </a:t>
                      </a:r>
                      <a:r>
                        <a:rPr lang="en-US" sz="1400" dirty="0" err="1">
                          <a:latin typeface="Comic Sans MS" panose="030F0902030302020204" pitchFamily="66" charset="0"/>
                        </a:rPr>
                        <a:t>viele</a:t>
                      </a:r>
                      <a:r>
                        <a:rPr lang="en-US" sz="1400" dirty="0">
                          <a:latin typeface="Comic Sans MS" panose="030F0902030302020204" pitchFamily="66" charset="0"/>
                        </a:rPr>
                        <a:t> </a:t>
                      </a:r>
                      <a:r>
                        <a:rPr lang="en-US" sz="1400" dirty="0" err="1">
                          <a:latin typeface="Comic Sans MS" panose="030F0902030302020204" pitchFamily="66" charset="0"/>
                        </a:rPr>
                        <a:t>unbekannte</a:t>
                      </a:r>
                      <a:r>
                        <a:rPr lang="en-US" sz="1400" dirty="0">
                          <a:latin typeface="Comic Sans MS" panose="030F0902030302020204" pitchFamily="66" charset="0"/>
                        </a:rPr>
                        <a:t> Menschen </a:t>
                      </a:r>
                      <a:r>
                        <a:rPr lang="en-US" sz="1400" dirty="0" err="1">
                          <a:latin typeface="Comic Sans MS" panose="030F0902030302020204" pitchFamily="66" charset="0"/>
                        </a:rPr>
                        <a:t>gibt</a:t>
                      </a:r>
                      <a:r>
                        <a:rPr lang="en-US" sz="1400" dirty="0">
                          <a:latin typeface="Comic Sans MS" panose="030F0902030302020204" pitchFamily="66" charset="0"/>
                        </a:rPr>
                        <a:t>.</a:t>
                      </a:r>
                    </a:p>
                    <a:p>
                      <a:endParaRPr lang="en-US" sz="1400" dirty="0">
                        <a:latin typeface="Comic Sans MS" panose="030F0902030302020204" pitchFamily="66" charset="0"/>
                      </a:endParaRPr>
                    </a:p>
                    <a:p>
                      <a:r>
                        <a:rPr lang="en-US" sz="1400" dirty="0" err="1">
                          <a:latin typeface="Comic Sans MS" panose="030F0902030302020204" pitchFamily="66" charset="0"/>
                        </a:rPr>
                        <a:t>ich</a:t>
                      </a:r>
                      <a:r>
                        <a:rPr lang="en-US" sz="1400" dirty="0">
                          <a:latin typeface="Comic Sans MS" panose="030F0902030302020204" pitchFamily="66" charset="0"/>
                        </a:rPr>
                        <a:t> </a:t>
                      </a:r>
                      <a:r>
                        <a:rPr lang="en-US" sz="1400" dirty="0" err="1">
                          <a:latin typeface="Comic Sans MS" panose="030F0902030302020204" pitchFamily="66" charset="0"/>
                        </a:rPr>
                        <a:t>lange</a:t>
                      </a:r>
                      <a:r>
                        <a:rPr lang="en-US" sz="1400" dirty="0">
                          <a:latin typeface="Comic Sans MS" panose="030F0902030302020204" pitchFamily="66" charset="0"/>
                        </a:rPr>
                        <a:t> </a:t>
                      </a:r>
                      <a:r>
                        <a:rPr lang="en-US" sz="1400" dirty="0" err="1">
                          <a:latin typeface="Comic Sans MS" panose="030F0902030302020204" pitchFamily="66" charset="0"/>
                        </a:rPr>
                        <a:t>vor</a:t>
                      </a:r>
                      <a:r>
                        <a:rPr lang="en-US" sz="1400" dirty="0">
                          <a:latin typeface="Comic Sans MS" panose="030F0902030302020204" pitchFamily="66" charset="0"/>
                        </a:rPr>
                        <a:t> </a:t>
                      </a:r>
                      <a:r>
                        <a:rPr lang="en-US" sz="1400" dirty="0" err="1">
                          <a:latin typeface="Comic Sans MS" panose="030F0902030302020204" pitchFamily="66" charset="0"/>
                        </a:rPr>
                        <a:t>dem</a:t>
                      </a:r>
                      <a:r>
                        <a:rPr lang="en-US" sz="1400" dirty="0">
                          <a:latin typeface="Comic Sans MS" panose="030F0902030302020204" pitchFamily="66" charset="0"/>
                        </a:rPr>
                        <a:t> Computer </a:t>
                      </a:r>
                      <a:r>
                        <a:rPr lang="en-US" sz="1400" dirty="0" err="1">
                          <a:latin typeface="Comic Sans MS" panose="030F0902030302020204" pitchFamily="66" charset="0"/>
                        </a:rPr>
                        <a:t>sitze</a:t>
                      </a:r>
                      <a:r>
                        <a:rPr lang="en-US" sz="1400" dirty="0">
                          <a:latin typeface="Comic Sans MS" panose="030F0902030302020204" pitchFamily="66" charset="0"/>
                        </a:rPr>
                        <a:t>.</a:t>
                      </a:r>
                    </a:p>
                  </a:txBody>
                  <a:tcPr/>
                </a:tc>
                <a:extLst>
                  <a:ext uri="{0D108BD9-81ED-4DB2-BD59-A6C34878D82A}">
                    <a16:rowId xmlns:a16="http://schemas.microsoft.com/office/drawing/2014/main" val="1911518013"/>
                  </a:ext>
                </a:extLst>
              </a:tr>
              <a:tr h="370840">
                <a:tc>
                  <a:txBody>
                    <a:bodyPr/>
                    <a:lstStyle/>
                    <a:p>
                      <a:r>
                        <a:rPr lang="en-US" sz="1400" dirty="0">
                          <a:latin typeface="Comic Sans MS" panose="030F0902030302020204" pitchFamily="66" charset="0"/>
                        </a:rPr>
                        <a:t>Ein </a:t>
                      </a:r>
                      <a:r>
                        <a:rPr lang="en-US" sz="1400" dirty="0" err="1">
                          <a:latin typeface="Comic Sans MS" panose="030F0902030302020204" pitchFamily="66" charset="0"/>
                        </a:rPr>
                        <a:t>Vorteil</a:t>
                      </a:r>
                      <a:r>
                        <a:rPr lang="en-US" sz="1400" dirty="0">
                          <a:latin typeface="Comic Sans MS" panose="030F0902030302020204" pitchFamily="66" charset="0"/>
                        </a:rPr>
                        <a:t> von </a:t>
                      </a:r>
                      <a:r>
                        <a:rPr lang="en-US" sz="1400" dirty="0" err="1">
                          <a:latin typeface="Comic Sans MS" panose="030F0902030302020204" pitchFamily="66" charset="0"/>
                        </a:rPr>
                        <a:t>sozialen</a:t>
                      </a:r>
                      <a:r>
                        <a:rPr lang="en-US" sz="1400" dirty="0">
                          <a:latin typeface="Comic Sans MS" panose="030F0902030302020204" pitchFamily="66" charset="0"/>
                        </a:rPr>
                        <a:t> </a:t>
                      </a:r>
                      <a:r>
                        <a:rPr lang="en-US" sz="1400" dirty="0" err="1">
                          <a:latin typeface="Comic Sans MS" panose="030F0902030302020204" pitchFamily="66" charset="0"/>
                        </a:rPr>
                        <a:t>Medien</a:t>
                      </a:r>
                      <a:r>
                        <a:rPr lang="en-US" sz="1400" dirty="0">
                          <a:latin typeface="Comic Sans MS" panose="030F0902030302020204" pitchFamily="66" charset="0"/>
                        </a:rPr>
                        <a:t> </a:t>
                      </a:r>
                    </a:p>
                    <a:p>
                      <a:endParaRPr lang="en-US" sz="1400" dirty="0">
                        <a:latin typeface="Comic Sans MS" panose="030F09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a:latin typeface="Comic Sans MS" panose="030F0902030302020204" pitchFamily="66" charset="0"/>
                        </a:rPr>
                        <a:t>Ein </a:t>
                      </a:r>
                      <a:r>
                        <a:rPr lang="en-US" sz="1400" dirty="0" err="1">
                          <a:latin typeface="Comic Sans MS" panose="030F0902030302020204" pitchFamily="66" charset="0"/>
                        </a:rPr>
                        <a:t>Nachteil</a:t>
                      </a:r>
                      <a:r>
                        <a:rPr lang="en-US" sz="1400" dirty="0">
                          <a:latin typeface="Comic Sans MS" panose="030F0902030302020204" pitchFamily="66" charset="0"/>
                        </a:rPr>
                        <a:t> von </a:t>
                      </a:r>
                      <a:r>
                        <a:rPr lang="en-US" sz="1400" dirty="0" err="1">
                          <a:latin typeface="Comic Sans MS" panose="030F0902030302020204" pitchFamily="66" charset="0"/>
                        </a:rPr>
                        <a:t>sozialen</a:t>
                      </a:r>
                      <a:r>
                        <a:rPr lang="en-US" sz="1400" dirty="0">
                          <a:latin typeface="Comic Sans MS" panose="030F0902030302020204" pitchFamily="66" charset="0"/>
                        </a:rPr>
                        <a:t> </a:t>
                      </a:r>
                      <a:r>
                        <a:rPr lang="en-US" sz="1400" dirty="0" err="1">
                          <a:latin typeface="Comic Sans MS" panose="030F0902030302020204" pitchFamily="66" charset="0"/>
                        </a:rPr>
                        <a:t>Medien</a:t>
                      </a:r>
                      <a:r>
                        <a:rPr lang="en-US" sz="1400" dirty="0">
                          <a:latin typeface="Comic Sans MS" panose="030F0902030302020204" pitchFamily="66" charset="0"/>
                        </a:rPr>
                        <a:t> </a:t>
                      </a:r>
                    </a:p>
                  </a:txBody>
                  <a:tcPr/>
                </a:tc>
                <a:tc>
                  <a:txBody>
                    <a:bodyPr/>
                    <a:lstStyle/>
                    <a:p>
                      <a:r>
                        <a:rPr lang="en-US" sz="1400" dirty="0" err="1">
                          <a:latin typeface="Comic Sans MS" panose="030F0902030302020204" pitchFamily="66" charset="0"/>
                        </a:rPr>
                        <a:t>ist</a:t>
                      </a:r>
                      <a:r>
                        <a:rPr lang="en-US" sz="1400" dirty="0">
                          <a:latin typeface="Comic Sans MS" panose="030F0902030302020204" pitchFamily="66" charset="0"/>
                        </a:rPr>
                        <a:t>,</a:t>
                      </a:r>
                    </a:p>
                    <a:p>
                      <a:endParaRPr lang="en-US" sz="1400" dirty="0">
                        <a:latin typeface="Comic Sans MS" panose="030F0902030302020204" pitchFamily="66" charset="0"/>
                      </a:endParaRPr>
                    </a:p>
                    <a:p>
                      <a:endParaRPr lang="en-US" sz="1400" dirty="0">
                        <a:latin typeface="Comic Sans MS" panose="030F0902030302020204" pitchFamily="66" charset="0"/>
                      </a:endParaRPr>
                    </a:p>
                    <a:p>
                      <a:r>
                        <a:rPr lang="en-US" sz="1400" dirty="0" err="1">
                          <a:latin typeface="Comic Sans MS" panose="030F0902030302020204" pitchFamily="66" charset="0"/>
                        </a:rPr>
                        <a:t>ist</a:t>
                      </a:r>
                      <a:r>
                        <a:rPr lang="en-US" sz="1400" dirty="0">
                          <a:latin typeface="Comic Sans MS" panose="030F0902030302020204" pitchFamily="66" charset="0"/>
                        </a:rPr>
                        <a:t>, </a:t>
                      </a:r>
                    </a:p>
                  </a:txBody>
                  <a:tcPr/>
                </a:tc>
                <a:tc gridSpan="3">
                  <a:txBody>
                    <a:bodyPr/>
                    <a:lstStyle/>
                    <a:p>
                      <a:pPr marL="0" indent="0">
                        <a:buNone/>
                      </a:pPr>
                      <a:r>
                        <a:rPr lang="en-US" sz="1400" dirty="0" err="1">
                          <a:latin typeface="Comic Sans MS" panose="030F0902030302020204" pitchFamily="66" charset="0"/>
                        </a:rPr>
                        <a:t>dass</a:t>
                      </a:r>
                      <a:r>
                        <a:rPr lang="en-US" sz="1400" dirty="0">
                          <a:latin typeface="Comic Sans MS" panose="030F0902030302020204" pitchFamily="66" charset="0"/>
                        </a:rPr>
                        <a:t> </a:t>
                      </a:r>
                      <a:r>
                        <a:rPr lang="en-US" sz="1400" dirty="0">
                          <a:solidFill>
                            <a:schemeClr val="tx1"/>
                          </a:solidFill>
                          <a:latin typeface="Comic Sans MS" panose="030F0902030302020204" pitchFamily="66" charset="0"/>
                        </a:rPr>
                        <a:t>man </a:t>
                      </a:r>
                      <a:r>
                        <a:rPr lang="en-US" sz="1400" dirty="0" err="1">
                          <a:solidFill>
                            <a:schemeClr val="tx1"/>
                          </a:solidFill>
                          <a:latin typeface="Comic Sans MS" panose="030F0902030302020204" pitchFamily="66" charset="0"/>
                        </a:rPr>
                        <a:t>Leute</a:t>
                      </a:r>
                      <a:r>
                        <a:rPr lang="en-US" sz="1400" dirty="0">
                          <a:solidFill>
                            <a:schemeClr val="tx1"/>
                          </a:solidFill>
                          <a:latin typeface="Comic Sans MS" panose="030F0902030302020204" pitchFamily="66" charset="0"/>
                        </a:rPr>
                        <a:t> </a:t>
                      </a:r>
                      <a:r>
                        <a:rPr lang="en-US" sz="1400" dirty="0" err="1">
                          <a:solidFill>
                            <a:schemeClr val="tx1"/>
                          </a:solidFill>
                          <a:latin typeface="Comic Sans MS" panose="030F0902030302020204" pitchFamily="66" charset="0"/>
                        </a:rPr>
                        <a:t>mit</a:t>
                      </a:r>
                      <a:r>
                        <a:rPr lang="en-US" sz="1400" dirty="0">
                          <a:solidFill>
                            <a:schemeClr val="tx1"/>
                          </a:solidFill>
                          <a:latin typeface="Comic Sans MS" panose="030F0902030302020204" pitchFamily="66" charset="0"/>
                        </a:rPr>
                        <a:t> der </a:t>
                      </a:r>
                      <a:r>
                        <a:rPr lang="en-US" sz="1400" dirty="0" err="1">
                          <a:solidFill>
                            <a:schemeClr val="tx1"/>
                          </a:solidFill>
                          <a:latin typeface="Comic Sans MS" panose="030F0902030302020204" pitchFamily="66" charset="0"/>
                        </a:rPr>
                        <a:t>gleichen</a:t>
                      </a:r>
                      <a:r>
                        <a:rPr lang="en-US" sz="1400" dirty="0">
                          <a:solidFill>
                            <a:schemeClr val="tx1"/>
                          </a:solidFill>
                          <a:latin typeface="Comic Sans MS" panose="030F0902030302020204" pitchFamily="66" charset="0"/>
                        </a:rPr>
                        <a:t> </a:t>
                      </a:r>
                      <a:r>
                        <a:rPr lang="en-US" sz="1400" dirty="0" err="1">
                          <a:solidFill>
                            <a:schemeClr val="tx1"/>
                          </a:solidFill>
                          <a:latin typeface="Comic Sans MS" panose="030F0902030302020204" pitchFamily="66" charset="0"/>
                        </a:rPr>
                        <a:t>Interessen</a:t>
                      </a:r>
                      <a:r>
                        <a:rPr lang="en-US" sz="1400" dirty="0">
                          <a:solidFill>
                            <a:schemeClr val="tx1"/>
                          </a:solidFill>
                          <a:latin typeface="Comic Sans MS" panose="030F0902030302020204" pitchFamily="66" charset="0"/>
                        </a:rPr>
                        <a:t> </a:t>
                      </a:r>
                      <a:r>
                        <a:rPr lang="en-US" sz="1400" dirty="0" err="1">
                          <a:solidFill>
                            <a:schemeClr val="tx1"/>
                          </a:solidFill>
                          <a:latin typeface="Comic Sans MS" panose="030F0902030302020204" pitchFamily="66" charset="0"/>
                        </a:rPr>
                        <a:t>findet</a:t>
                      </a:r>
                      <a:r>
                        <a:rPr lang="en-US" sz="1400" dirty="0">
                          <a:solidFill>
                            <a:schemeClr val="tx1"/>
                          </a:solidFill>
                          <a:latin typeface="Comic Sans MS" panose="030F0902030302020204" pitchFamily="66" charset="0"/>
                        </a:rPr>
                        <a:t>.</a:t>
                      </a:r>
                    </a:p>
                    <a:p>
                      <a:pPr marL="0" indent="0">
                        <a:buNone/>
                      </a:pPr>
                      <a:r>
                        <a:rPr lang="en-US" sz="1400" dirty="0" err="1">
                          <a:solidFill>
                            <a:schemeClr val="tx1"/>
                          </a:solidFill>
                          <a:latin typeface="Comic Sans MS" panose="030F0902030302020204" pitchFamily="66" charset="0"/>
                        </a:rPr>
                        <a:t>dass</a:t>
                      </a:r>
                      <a:r>
                        <a:rPr lang="en-US" sz="1400" dirty="0">
                          <a:solidFill>
                            <a:schemeClr val="tx1"/>
                          </a:solidFill>
                          <a:latin typeface="Comic Sans MS" panose="030F0902030302020204" pitchFamily="66" charset="0"/>
                        </a:rPr>
                        <a:t> man </a:t>
                      </a:r>
                      <a:r>
                        <a:rPr lang="en-US" sz="1400" dirty="0" err="1">
                          <a:solidFill>
                            <a:schemeClr val="tx1"/>
                          </a:solidFill>
                          <a:latin typeface="Comic Sans MS" panose="030F0902030302020204" pitchFamily="66" charset="0"/>
                        </a:rPr>
                        <a:t>rund</a:t>
                      </a:r>
                      <a:r>
                        <a:rPr lang="en-US" sz="1400" dirty="0">
                          <a:solidFill>
                            <a:schemeClr val="tx1"/>
                          </a:solidFill>
                          <a:latin typeface="Comic Sans MS" panose="030F0902030302020204" pitchFamily="66" charset="0"/>
                        </a:rPr>
                        <a:t> um die </a:t>
                      </a:r>
                      <a:r>
                        <a:rPr lang="en-US" sz="1400" dirty="0" err="1">
                          <a:solidFill>
                            <a:schemeClr val="tx1"/>
                          </a:solidFill>
                          <a:latin typeface="Comic Sans MS" panose="030F0902030302020204" pitchFamily="66" charset="0"/>
                        </a:rPr>
                        <a:t>Uhr</a:t>
                      </a:r>
                      <a:r>
                        <a:rPr lang="en-US" sz="1400" dirty="0">
                          <a:solidFill>
                            <a:schemeClr val="tx1"/>
                          </a:solidFill>
                          <a:latin typeface="Comic Sans MS" panose="030F0902030302020204" pitchFamily="66" charset="0"/>
                        </a:rPr>
                        <a:t> und </a:t>
                      </a:r>
                      <a:r>
                        <a:rPr lang="en-US" sz="1400" dirty="0" err="1">
                          <a:solidFill>
                            <a:schemeClr val="tx1"/>
                          </a:solidFill>
                          <a:latin typeface="Comic Sans MS" panose="030F0902030302020204" pitchFamily="66" charset="0"/>
                        </a:rPr>
                        <a:t>rund</a:t>
                      </a:r>
                      <a:r>
                        <a:rPr lang="en-US" sz="1400" dirty="0">
                          <a:solidFill>
                            <a:schemeClr val="tx1"/>
                          </a:solidFill>
                          <a:latin typeface="Comic Sans MS" panose="030F0902030302020204" pitchFamily="66" charset="0"/>
                        </a:rPr>
                        <a:t> um die Welt </a:t>
                      </a:r>
                      <a:r>
                        <a:rPr lang="en-US" sz="1400" dirty="0" err="1">
                          <a:solidFill>
                            <a:schemeClr val="tx1"/>
                          </a:solidFill>
                          <a:latin typeface="Comic Sans MS" panose="030F0902030302020204" pitchFamily="66" charset="0"/>
                        </a:rPr>
                        <a:t>kommunizieren</a:t>
                      </a:r>
                      <a:r>
                        <a:rPr lang="en-US" sz="1400" dirty="0">
                          <a:solidFill>
                            <a:schemeClr val="tx1"/>
                          </a:solidFill>
                          <a:latin typeface="Comic Sans MS" panose="030F0902030302020204" pitchFamily="66" charset="0"/>
                        </a:rPr>
                        <a:t> </a:t>
                      </a:r>
                      <a:r>
                        <a:rPr lang="en-US" sz="1400" dirty="0" err="1">
                          <a:solidFill>
                            <a:schemeClr val="tx1"/>
                          </a:solidFill>
                          <a:latin typeface="Comic Sans MS" panose="030F0902030302020204" pitchFamily="66" charset="0"/>
                        </a:rPr>
                        <a:t>kann</a:t>
                      </a:r>
                      <a:r>
                        <a:rPr lang="en-US" sz="1400" dirty="0">
                          <a:solidFill>
                            <a:schemeClr val="tx1"/>
                          </a:solidFill>
                          <a:latin typeface="Comic Sans MS" panose="030F0902030302020204" pitchFamily="66" charset="0"/>
                        </a:rPr>
                        <a:t>.</a:t>
                      </a:r>
                    </a:p>
                    <a:p>
                      <a:pPr marL="0" indent="0">
                        <a:buNone/>
                      </a:pPr>
                      <a:endParaRPr lang="en-US" sz="1400" dirty="0">
                        <a:solidFill>
                          <a:schemeClr val="tx1"/>
                        </a:solidFill>
                        <a:latin typeface="Comic Sans MS" panose="030F0902030302020204" pitchFamily="66" charset="0"/>
                      </a:endParaRPr>
                    </a:p>
                    <a:p>
                      <a:pPr marL="0" indent="0">
                        <a:buNone/>
                      </a:pPr>
                      <a:r>
                        <a:rPr lang="en-US" sz="1400" dirty="0" err="1">
                          <a:solidFill>
                            <a:schemeClr val="tx1"/>
                          </a:solidFill>
                          <a:latin typeface="Comic Sans MS" panose="030F0902030302020204" pitchFamily="66" charset="0"/>
                        </a:rPr>
                        <a:t>dass</a:t>
                      </a:r>
                      <a:r>
                        <a:rPr lang="en-US" sz="1400" dirty="0">
                          <a:solidFill>
                            <a:schemeClr val="tx1"/>
                          </a:solidFill>
                          <a:latin typeface="Comic Sans MS" panose="030F0902030302020204" pitchFamily="66" charset="0"/>
                        </a:rPr>
                        <a:t> der </a:t>
                      </a:r>
                      <a:r>
                        <a:rPr lang="en-US" sz="1400" dirty="0" err="1">
                          <a:solidFill>
                            <a:schemeClr val="tx1"/>
                          </a:solidFill>
                          <a:latin typeface="Comic Sans MS" panose="030F0902030302020204" pitchFamily="66" charset="0"/>
                        </a:rPr>
                        <a:t>Inhalt</a:t>
                      </a:r>
                      <a:r>
                        <a:rPr lang="en-US" sz="1400" dirty="0">
                          <a:solidFill>
                            <a:schemeClr val="tx1"/>
                          </a:solidFill>
                          <a:latin typeface="Comic Sans MS" panose="030F0902030302020204" pitchFamily="66" charset="0"/>
                        </a:rPr>
                        <a:t> </a:t>
                      </a:r>
                      <a:r>
                        <a:rPr lang="en-US" sz="1400" dirty="0" err="1">
                          <a:solidFill>
                            <a:schemeClr val="tx1"/>
                          </a:solidFill>
                          <a:latin typeface="Comic Sans MS" panose="030F0902030302020204" pitchFamily="66" charset="0"/>
                        </a:rPr>
                        <a:t>schwer</a:t>
                      </a:r>
                      <a:r>
                        <a:rPr lang="en-US" sz="1400" dirty="0">
                          <a:solidFill>
                            <a:schemeClr val="tx1"/>
                          </a:solidFill>
                          <a:latin typeface="Comic Sans MS" panose="030F0902030302020204" pitchFamily="66" charset="0"/>
                        </a:rPr>
                        <a:t> </a:t>
                      </a:r>
                      <a:r>
                        <a:rPr lang="en-US" sz="1400" dirty="0" err="1">
                          <a:solidFill>
                            <a:schemeClr val="tx1"/>
                          </a:solidFill>
                          <a:latin typeface="Comic Sans MS" panose="030F0902030302020204" pitchFamily="66" charset="0"/>
                        </a:rPr>
                        <a:t>zu</a:t>
                      </a:r>
                      <a:r>
                        <a:rPr lang="en-US" sz="1400" dirty="0">
                          <a:solidFill>
                            <a:schemeClr val="tx1"/>
                          </a:solidFill>
                          <a:latin typeface="Comic Sans MS" panose="030F0902030302020204" pitchFamily="66" charset="0"/>
                        </a:rPr>
                        <a:t> </a:t>
                      </a:r>
                      <a:r>
                        <a:rPr lang="en-US" sz="1400" dirty="0" err="1">
                          <a:solidFill>
                            <a:schemeClr val="tx1"/>
                          </a:solidFill>
                          <a:latin typeface="Comic Sans MS" panose="030F0902030302020204" pitchFamily="66" charset="0"/>
                        </a:rPr>
                        <a:t>kontrollieren</a:t>
                      </a:r>
                      <a:r>
                        <a:rPr lang="en-US" sz="1400" dirty="0">
                          <a:solidFill>
                            <a:schemeClr val="tx1"/>
                          </a:solidFill>
                          <a:latin typeface="Comic Sans MS" panose="030F0902030302020204" pitchFamily="66" charset="0"/>
                        </a:rPr>
                        <a:t> </a:t>
                      </a:r>
                      <a:r>
                        <a:rPr lang="en-US" sz="1400" dirty="0" err="1">
                          <a:solidFill>
                            <a:schemeClr val="tx1"/>
                          </a:solidFill>
                          <a:latin typeface="Comic Sans MS" panose="030F0902030302020204" pitchFamily="66" charset="0"/>
                        </a:rPr>
                        <a:t>ist</a:t>
                      </a:r>
                      <a:r>
                        <a:rPr lang="en-US" sz="1400" dirty="0">
                          <a:solidFill>
                            <a:schemeClr val="tx1"/>
                          </a:solidFill>
                          <a:latin typeface="Comic Sans MS" panose="030F0902030302020204" pitchFamily="66" charset="0"/>
                        </a:rPr>
                        <a:t>.</a:t>
                      </a:r>
                      <a:endParaRPr lang="en-US" sz="1400" dirty="0">
                        <a:solidFill>
                          <a:schemeClr val="tx1"/>
                        </a:solidFill>
                      </a:endParaRPr>
                    </a:p>
                    <a:p>
                      <a:pPr marL="0" indent="0">
                        <a:buNone/>
                      </a:pPr>
                      <a:r>
                        <a:rPr lang="en-US" sz="1400" dirty="0" err="1">
                          <a:latin typeface="Comic Sans MS" panose="030F0902030302020204" pitchFamily="66" charset="0"/>
                        </a:rPr>
                        <a:t>dass</a:t>
                      </a:r>
                      <a:r>
                        <a:rPr lang="en-US" sz="1400" dirty="0">
                          <a:latin typeface="Comic Sans MS" panose="030F0902030302020204" pitchFamily="66" charset="0"/>
                        </a:rPr>
                        <a:t> </a:t>
                      </a:r>
                      <a:r>
                        <a:rPr lang="en-US" sz="1400" dirty="0" err="1">
                          <a:latin typeface="Comic Sans MS" panose="030F0902030302020204" pitchFamily="66" charset="0"/>
                        </a:rPr>
                        <a:t>es</a:t>
                      </a:r>
                      <a:r>
                        <a:rPr lang="en-US" sz="1400" dirty="0">
                          <a:latin typeface="Comic Sans MS" panose="030F0902030302020204" pitchFamily="66" charset="0"/>
                        </a:rPr>
                        <a:t> </a:t>
                      </a:r>
                      <a:r>
                        <a:rPr lang="en-US" sz="1400" dirty="0" err="1">
                          <a:latin typeface="Comic Sans MS" panose="030F0902030302020204" pitchFamily="66" charset="0"/>
                        </a:rPr>
                        <a:t>manchmal</a:t>
                      </a:r>
                      <a:r>
                        <a:rPr lang="en-US" sz="1400" dirty="0">
                          <a:latin typeface="Comic Sans MS" panose="030F0902030302020204" pitchFamily="66" charset="0"/>
                        </a:rPr>
                        <a:t> </a:t>
                      </a:r>
                      <a:r>
                        <a:rPr lang="en-US" sz="1400" dirty="0" err="1">
                          <a:latin typeface="Comic Sans MS" panose="030F0902030302020204" pitchFamily="66" charset="0"/>
                        </a:rPr>
                        <a:t>Missverständnisse</a:t>
                      </a:r>
                      <a:r>
                        <a:rPr lang="en-US" sz="1400" dirty="0">
                          <a:latin typeface="Comic Sans MS" panose="030F0902030302020204" pitchFamily="66" charset="0"/>
                        </a:rPr>
                        <a:t> und </a:t>
                      </a:r>
                      <a:r>
                        <a:rPr lang="en-US" sz="1400" dirty="0" err="1">
                          <a:latin typeface="Comic Sans MS" panose="030F0902030302020204" pitchFamily="66" charset="0"/>
                        </a:rPr>
                        <a:t>Probleme</a:t>
                      </a:r>
                      <a:r>
                        <a:rPr lang="en-US" sz="1400" dirty="0">
                          <a:latin typeface="Comic Sans MS" panose="030F0902030302020204" pitchFamily="66" charset="0"/>
                        </a:rPr>
                        <a:t> </a:t>
                      </a:r>
                      <a:r>
                        <a:rPr lang="en-US" sz="1400" dirty="0" err="1">
                          <a:latin typeface="Comic Sans MS" panose="030F0902030302020204" pitchFamily="66" charset="0"/>
                        </a:rPr>
                        <a:t>gibt</a:t>
                      </a:r>
                      <a:r>
                        <a:rPr lang="en-US" sz="1400" dirty="0">
                          <a:latin typeface="Comic Sans MS" panose="030F0902030302020204" pitchFamily="66" charset="0"/>
                        </a:rPr>
                        <a:t>.</a:t>
                      </a:r>
                    </a:p>
                  </a:txBody>
                  <a:tcPr/>
                </a:tc>
                <a:tc hMerge="1">
                  <a:txBody>
                    <a:bodyPr/>
                    <a:lstStyle/>
                    <a:p>
                      <a:endParaRPr lang="en-US" sz="1600" dirty="0">
                        <a:latin typeface="Comic Sans MS" panose="030F0902030302020204" pitchFamily="66" charset="0"/>
                      </a:endParaRPr>
                    </a:p>
                  </a:txBody>
                  <a:tcPr/>
                </a:tc>
                <a:tc hMerge="1">
                  <a:txBody>
                    <a:bodyPr/>
                    <a:lstStyle/>
                    <a:p>
                      <a:endParaRPr lang="en-US" sz="1600" dirty="0">
                        <a:latin typeface="Comic Sans MS" panose="030F0902030302020204" pitchFamily="66" charset="0"/>
                      </a:endParaRPr>
                    </a:p>
                  </a:txBody>
                  <a:tcPr/>
                </a:tc>
                <a:extLst>
                  <a:ext uri="{0D108BD9-81ED-4DB2-BD59-A6C34878D82A}">
                    <a16:rowId xmlns:a16="http://schemas.microsoft.com/office/drawing/2014/main" val="1697489486"/>
                  </a:ext>
                </a:extLst>
              </a:tr>
            </a:tbl>
          </a:graphicData>
        </a:graphic>
      </p:graphicFrame>
      <p:cxnSp>
        <p:nvCxnSpPr>
          <p:cNvPr id="9" name="Straight Connector 8">
            <a:extLst>
              <a:ext uri="{FF2B5EF4-FFF2-40B4-BE49-F238E27FC236}">
                <a16:creationId xmlns:a16="http://schemas.microsoft.com/office/drawing/2014/main" id="{EEF2D9C4-C198-6F4C-BA69-DC1E84A1026F}"/>
              </a:ext>
            </a:extLst>
          </p:cNvPr>
          <p:cNvCxnSpPr>
            <a:cxnSpLocks/>
          </p:cNvCxnSpPr>
          <p:nvPr/>
        </p:nvCxnSpPr>
        <p:spPr>
          <a:xfrm>
            <a:off x="7419108" y="2899066"/>
            <a:ext cx="4229099" cy="0"/>
          </a:xfrm>
          <a:prstGeom prst="line">
            <a:avLst/>
          </a:prstGeom>
        </p:spPr>
        <p:style>
          <a:lnRef idx="1">
            <a:schemeClr val="dk1"/>
          </a:lnRef>
          <a:fillRef idx="0">
            <a:schemeClr val="dk1"/>
          </a:fillRef>
          <a:effectRef idx="0">
            <a:schemeClr val="dk1"/>
          </a:effectRef>
          <a:fontRef idx="minor">
            <a:schemeClr val="tx1"/>
          </a:fontRef>
        </p:style>
      </p:cxnSp>
      <p:cxnSp>
        <p:nvCxnSpPr>
          <p:cNvPr id="15" name="Straight Connector 14">
            <a:extLst>
              <a:ext uri="{FF2B5EF4-FFF2-40B4-BE49-F238E27FC236}">
                <a16:creationId xmlns:a16="http://schemas.microsoft.com/office/drawing/2014/main" id="{F0767865-CBE8-2943-ACF4-BE39C9AE67C3}"/>
              </a:ext>
            </a:extLst>
          </p:cNvPr>
          <p:cNvCxnSpPr>
            <a:cxnSpLocks/>
          </p:cNvCxnSpPr>
          <p:nvPr/>
        </p:nvCxnSpPr>
        <p:spPr>
          <a:xfrm>
            <a:off x="7419108" y="4495801"/>
            <a:ext cx="4229099" cy="0"/>
          </a:xfrm>
          <a:prstGeom prst="line">
            <a:avLst/>
          </a:prstGeom>
        </p:spPr>
        <p:style>
          <a:lnRef idx="1">
            <a:schemeClr val="dk1"/>
          </a:lnRef>
          <a:fillRef idx="0">
            <a:schemeClr val="dk1"/>
          </a:fillRef>
          <a:effectRef idx="0">
            <a:schemeClr val="dk1"/>
          </a:effectRef>
          <a:fontRef idx="minor">
            <a:schemeClr val="tx1"/>
          </a:fontRef>
        </p:style>
      </p:cxnSp>
      <p:sp>
        <p:nvSpPr>
          <p:cNvPr id="16" name="TextBox 15">
            <a:extLst>
              <a:ext uri="{FF2B5EF4-FFF2-40B4-BE49-F238E27FC236}">
                <a16:creationId xmlns:a16="http://schemas.microsoft.com/office/drawing/2014/main" id="{4F532E2A-CE54-B44D-B387-B0DA63B1C22D}"/>
              </a:ext>
            </a:extLst>
          </p:cNvPr>
          <p:cNvSpPr txBox="1"/>
          <p:nvPr/>
        </p:nvSpPr>
        <p:spPr>
          <a:xfrm>
            <a:off x="983555" y="419430"/>
            <a:ext cx="10063973" cy="1446550"/>
          </a:xfrm>
          <a:prstGeom prst="rect">
            <a:avLst/>
          </a:prstGeom>
          <a:noFill/>
        </p:spPr>
        <p:txBody>
          <a:bodyPr wrap="none" rtlCol="0">
            <a:spAutoFit/>
          </a:bodyPr>
          <a:lstStyle/>
          <a:p>
            <a:r>
              <a:rPr lang="en-US" sz="2400" dirty="0" err="1">
                <a:solidFill>
                  <a:srgbClr val="C55AD3"/>
                </a:solidFill>
                <a:latin typeface="Comic Sans MS" panose="030F0902030302020204" pitchFamily="66" charset="0"/>
              </a:rPr>
              <a:t>Sprechen</a:t>
            </a:r>
            <a:r>
              <a:rPr lang="en-US" sz="2400" dirty="0">
                <a:solidFill>
                  <a:srgbClr val="C55AD3"/>
                </a:solidFill>
                <a:latin typeface="Comic Sans MS" panose="030F0902030302020204" pitchFamily="66" charset="0"/>
              </a:rPr>
              <a:t>, </a:t>
            </a:r>
            <a:r>
              <a:rPr lang="en-US" sz="2400" dirty="0" err="1">
                <a:solidFill>
                  <a:srgbClr val="C55AD3"/>
                </a:solidFill>
                <a:latin typeface="Comic Sans MS" panose="030F0902030302020204" pitchFamily="66" charset="0"/>
              </a:rPr>
              <a:t>sprechen</a:t>
            </a:r>
            <a:r>
              <a:rPr lang="en-US" sz="2400" dirty="0">
                <a:solidFill>
                  <a:srgbClr val="C55AD3"/>
                </a:solidFill>
                <a:latin typeface="Comic Sans MS" panose="030F0902030302020204" pitchFamily="66" charset="0"/>
              </a:rPr>
              <a:t>, </a:t>
            </a:r>
            <a:r>
              <a:rPr lang="en-US" sz="2400" dirty="0" err="1">
                <a:solidFill>
                  <a:srgbClr val="C55AD3"/>
                </a:solidFill>
                <a:latin typeface="Comic Sans MS" panose="030F0902030302020204" pitchFamily="66" charset="0"/>
              </a:rPr>
              <a:t>sprechen</a:t>
            </a:r>
            <a:r>
              <a:rPr lang="en-US" sz="2400" dirty="0">
                <a:solidFill>
                  <a:srgbClr val="C55AD3"/>
                </a:solidFill>
                <a:latin typeface="Comic Sans MS" panose="030F0902030302020204" pitchFamily="66" charset="0"/>
              </a:rPr>
              <a:t>!</a:t>
            </a:r>
          </a:p>
          <a:p>
            <a:r>
              <a:rPr lang="en-US" sz="1600" dirty="0" err="1">
                <a:latin typeface="Comic Sans MS" panose="030F0902030302020204" pitchFamily="66" charset="0"/>
              </a:rPr>
              <a:t>Zum</a:t>
            </a:r>
            <a:r>
              <a:rPr lang="en-US" sz="1600" dirty="0">
                <a:latin typeface="Comic Sans MS" panose="030F0902030302020204" pitchFamily="66" charset="0"/>
              </a:rPr>
              <a:t> </a:t>
            </a:r>
            <a:r>
              <a:rPr lang="en-US" sz="1600" dirty="0" err="1">
                <a:latin typeface="Comic Sans MS" panose="030F0902030302020204" pitchFamily="66" charset="0"/>
              </a:rPr>
              <a:t>Beispiel</a:t>
            </a:r>
            <a:r>
              <a:rPr lang="en-US" sz="1600" dirty="0">
                <a:latin typeface="Comic Sans MS" panose="030F0902030302020204" pitchFamily="66" charset="0"/>
              </a:rPr>
              <a:t>: </a:t>
            </a:r>
          </a:p>
          <a:p>
            <a:r>
              <a:rPr lang="en-US" sz="1600" dirty="0">
                <a:latin typeface="Comic Sans MS" panose="030F0902030302020204" pitchFamily="66" charset="0"/>
              </a:rPr>
              <a:t>Person A. </a:t>
            </a:r>
            <a:r>
              <a:rPr lang="en-US" sz="1600" dirty="0" err="1">
                <a:latin typeface="Comic Sans MS" panose="030F0902030302020204" pitchFamily="66" charset="0"/>
              </a:rPr>
              <a:t>stellt</a:t>
            </a:r>
            <a:r>
              <a:rPr lang="en-US" sz="1600" dirty="0">
                <a:latin typeface="Comic Sans MS" panose="030F0902030302020204" pitchFamily="66" charset="0"/>
              </a:rPr>
              <a:t> </a:t>
            </a:r>
            <a:r>
              <a:rPr lang="en-US" sz="1600" dirty="0" err="1">
                <a:latin typeface="Comic Sans MS" panose="030F0902030302020204" pitchFamily="66" charset="0"/>
              </a:rPr>
              <a:t>eine</a:t>
            </a:r>
            <a:r>
              <a:rPr lang="en-US" sz="1600" dirty="0">
                <a:latin typeface="Comic Sans MS" panose="030F0902030302020204" pitchFamily="66" charset="0"/>
              </a:rPr>
              <a:t> </a:t>
            </a:r>
            <a:r>
              <a:rPr lang="en-US" sz="1600" dirty="0" err="1">
                <a:latin typeface="Comic Sans MS" panose="030F0902030302020204" pitchFamily="66" charset="0"/>
              </a:rPr>
              <a:t>Frage</a:t>
            </a:r>
            <a:r>
              <a:rPr lang="en-US" sz="1600" dirty="0">
                <a:latin typeface="Comic Sans MS" panose="030F0902030302020204" pitchFamily="66" charset="0"/>
              </a:rPr>
              <a:t>: “</a:t>
            </a:r>
            <a:r>
              <a:rPr lang="en-US" sz="1600" dirty="0" err="1">
                <a:latin typeface="Comic Sans MS" panose="030F0902030302020204" pitchFamily="66" charset="0"/>
              </a:rPr>
              <a:t>Wie</a:t>
            </a:r>
            <a:r>
              <a:rPr lang="en-US" sz="1600" dirty="0">
                <a:latin typeface="Comic Sans MS" panose="030F0902030302020204" pitchFamily="66" charset="0"/>
              </a:rPr>
              <a:t> </a:t>
            </a:r>
            <a:r>
              <a:rPr lang="en-US" sz="1600" dirty="0" err="1">
                <a:latin typeface="Comic Sans MS" panose="030F0902030302020204" pitchFamily="66" charset="0"/>
              </a:rPr>
              <a:t>findest</a:t>
            </a:r>
            <a:r>
              <a:rPr lang="en-US" sz="1600" dirty="0">
                <a:latin typeface="Comic Sans MS" panose="030F0902030302020204" pitchFamily="66" charset="0"/>
              </a:rPr>
              <a:t> du das Internet?” / ”Was </a:t>
            </a:r>
            <a:r>
              <a:rPr lang="en-US" sz="1600" dirty="0" err="1">
                <a:latin typeface="Comic Sans MS" panose="030F0902030302020204" pitchFamily="66" charset="0"/>
              </a:rPr>
              <a:t>ist</a:t>
            </a:r>
            <a:r>
              <a:rPr lang="en-US" sz="1600" dirty="0">
                <a:latin typeface="Comic Sans MS" panose="030F0902030302020204" pitchFamily="66" charset="0"/>
              </a:rPr>
              <a:t> </a:t>
            </a:r>
            <a:r>
              <a:rPr lang="en-US" sz="1600" dirty="0" err="1">
                <a:latin typeface="Comic Sans MS" panose="030F0902030302020204" pitchFamily="66" charset="0"/>
              </a:rPr>
              <a:t>ein</a:t>
            </a:r>
            <a:r>
              <a:rPr lang="en-US" sz="1600" dirty="0">
                <a:latin typeface="Comic Sans MS" panose="030F0902030302020204" pitchFamily="66" charset="0"/>
              </a:rPr>
              <a:t> </a:t>
            </a:r>
            <a:r>
              <a:rPr lang="en-US" sz="1600" dirty="0" err="1">
                <a:latin typeface="Comic Sans MS" panose="030F0902030302020204" pitchFamily="66" charset="0"/>
              </a:rPr>
              <a:t>Vorteil</a:t>
            </a:r>
            <a:r>
              <a:rPr lang="en-US" sz="1600" dirty="0">
                <a:latin typeface="Comic Sans MS" panose="030F0902030302020204" pitchFamily="66" charset="0"/>
              </a:rPr>
              <a:t> von </a:t>
            </a:r>
            <a:r>
              <a:rPr lang="en-US" sz="1600" dirty="0" err="1">
                <a:latin typeface="Comic Sans MS" panose="030F0902030302020204" pitchFamily="66" charset="0"/>
              </a:rPr>
              <a:t>sozialen</a:t>
            </a:r>
            <a:r>
              <a:rPr lang="en-US" sz="1600" dirty="0">
                <a:latin typeface="Comic Sans MS" panose="030F0902030302020204" pitchFamily="66" charset="0"/>
              </a:rPr>
              <a:t> </a:t>
            </a:r>
            <a:r>
              <a:rPr lang="en-US" sz="1600" dirty="0" err="1">
                <a:latin typeface="Comic Sans MS" panose="030F0902030302020204" pitchFamily="66" charset="0"/>
              </a:rPr>
              <a:t>Medien</a:t>
            </a:r>
            <a:r>
              <a:rPr lang="en-US" sz="1600" dirty="0">
                <a:latin typeface="Comic Sans MS" panose="030F0902030302020204" pitchFamily="66" charset="0"/>
              </a:rPr>
              <a:t>?”</a:t>
            </a:r>
          </a:p>
          <a:p>
            <a:endParaRPr lang="en-US" sz="1600" dirty="0">
              <a:latin typeface="Comic Sans MS" panose="030F0902030302020204" pitchFamily="66" charset="0"/>
            </a:endParaRPr>
          </a:p>
          <a:p>
            <a:r>
              <a:rPr lang="en-US" sz="1600" dirty="0">
                <a:latin typeface="Comic Sans MS" panose="030F0902030302020204" pitchFamily="66" charset="0"/>
              </a:rPr>
              <a:t>Person B. </a:t>
            </a:r>
            <a:r>
              <a:rPr lang="en-US" sz="1600" dirty="0" err="1">
                <a:latin typeface="Comic Sans MS" panose="030F0902030302020204" pitchFamily="66" charset="0"/>
              </a:rPr>
              <a:t>antwortet</a:t>
            </a:r>
            <a:r>
              <a:rPr lang="en-US" sz="1600" dirty="0">
                <a:latin typeface="Comic Sans MS" panose="030F0902030302020204" pitchFamily="66" charset="0"/>
              </a:rPr>
              <a:t>: “Ich </a:t>
            </a:r>
            <a:r>
              <a:rPr lang="en-US" sz="1600" dirty="0" err="1">
                <a:latin typeface="Comic Sans MS" panose="030F0902030302020204" pitchFamily="66" charset="0"/>
              </a:rPr>
              <a:t>finde</a:t>
            </a:r>
            <a:r>
              <a:rPr lang="en-US" sz="1600" dirty="0">
                <a:latin typeface="Comic Sans MS" panose="030F0902030302020204" pitchFamily="66" charset="0"/>
              </a:rPr>
              <a:t> </a:t>
            </a:r>
            <a:r>
              <a:rPr lang="en-US" sz="1600" dirty="0" err="1">
                <a:latin typeface="Comic Sans MS" panose="030F0902030302020204" pitchFamily="66" charset="0"/>
              </a:rPr>
              <a:t>Whatsapp</a:t>
            </a:r>
            <a:r>
              <a:rPr lang="en-US" sz="1600" dirty="0">
                <a:latin typeface="Comic Sans MS" panose="030F0902030302020204" pitchFamily="66" charset="0"/>
              </a:rPr>
              <a:t> </a:t>
            </a:r>
            <a:r>
              <a:rPr lang="en-US" sz="1600" dirty="0" err="1">
                <a:latin typeface="Comic Sans MS" panose="030F0902030302020204" pitchFamily="66" charset="0"/>
              </a:rPr>
              <a:t>fantastisch</a:t>
            </a:r>
            <a:r>
              <a:rPr lang="en-US" sz="1600" dirty="0">
                <a:latin typeface="Comic Sans MS" panose="030F0902030302020204" pitchFamily="66" charset="0"/>
              </a:rPr>
              <a:t>, </a:t>
            </a:r>
            <a:r>
              <a:rPr lang="en-US" sz="1600" dirty="0" err="1">
                <a:latin typeface="Comic Sans MS" panose="030F0902030302020204" pitchFamily="66" charset="0"/>
              </a:rPr>
              <a:t>weil</a:t>
            </a:r>
            <a:r>
              <a:rPr lang="en-US" sz="1600" dirty="0">
                <a:latin typeface="Comic Sans MS" panose="030F0902030302020204" pitchFamily="66" charset="0"/>
              </a:rPr>
              <a:t> </a:t>
            </a:r>
            <a:r>
              <a:rPr lang="en-US" sz="1600" dirty="0" err="1">
                <a:latin typeface="Comic Sans MS" panose="030F0902030302020204" pitchFamily="66" charset="0"/>
              </a:rPr>
              <a:t>ich</a:t>
            </a:r>
            <a:r>
              <a:rPr lang="en-US" sz="1600" dirty="0">
                <a:latin typeface="Comic Sans MS" panose="030F0902030302020204" pitchFamily="66" charset="0"/>
              </a:rPr>
              <a:t> </a:t>
            </a:r>
            <a:r>
              <a:rPr lang="en-US" sz="1600" dirty="0" err="1">
                <a:latin typeface="Comic Sans MS" panose="030F0902030302020204" pitchFamily="66" charset="0"/>
              </a:rPr>
              <a:t>mit</a:t>
            </a:r>
            <a:r>
              <a:rPr lang="en-US" sz="1600" dirty="0">
                <a:latin typeface="Comic Sans MS" panose="030F0902030302020204" pitchFamily="66" charset="0"/>
              </a:rPr>
              <a:t> </a:t>
            </a:r>
            <a:r>
              <a:rPr lang="en-US" sz="1600" dirty="0" err="1">
                <a:latin typeface="Comic Sans MS" panose="030F0902030302020204" pitchFamily="66" charset="0"/>
              </a:rPr>
              <a:t>Freunden</a:t>
            </a:r>
            <a:r>
              <a:rPr lang="en-US" sz="1600" dirty="0">
                <a:latin typeface="Comic Sans MS" panose="030F0902030302020204" pitchFamily="66" charset="0"/>
              </a:rPr>
              <a:t> in </a:t>
            </a:r>
            <a:r>
              <a:rPr lang="en-US" sz="1600" dirty="0" err="1">
                <a:latin typeface="Comic Sans MS" panose="030F0902030302020204" pitchFamily="66" charset="0"/>
              </a:rPr>
              <a:t>Kontakt</a:t>
            </a:r>
            <a:r>
              <a:rPr lang="en-US" sz="1600" dirty="0">
                <a:latin typeface="Comic Sans MS" panose="030F0902030302020204" pitchFamily="66" charset="0"/>
              </a:rPr>
              <a:t> </a:t>
            </a:r>
            <a:r>
              <a:rPr lang="en-US" sz="1600" dirty="0" err="1">
                <a:latin typeface="Comic Sans MS" panose="030F0902030302020204" pitchFamily="66" charset="0"/>
              </a:rPr>
              <a:t>bleibe</a:t>
            </a:r>
            <a:r>
              <a:rPr lang="en-US" sz="1600" dirty="0">
                <a:latin typeface="Comic Sans MS" panose="030F0902030302020204" pitchFamily="66" charset="0"/>
              </a:rPr>
              <a:t>.”</a:t>
            </a:r>
          </a:p>
        </p:txBody>
      </p:sp>
    </p:spTree>
    <p:extLst>
      <p:ext uri="{BB962C8B-B14F-4D97-AF65-F5344CB8AC3E}">
        <p14:creationId xmlns:p14="http://schemas.microsoft.com/office/powerpoint/2010/main" val="427151198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3"/>
          <p:cNvSpPr txBox="1">
            <a:spLocks/>
          </p:cNvSpPr>
          <p:nvPr/>
        </p:nvSpPr>
        <p:spPr>
          <a:xfrm>
            <a:off x="212435" y="73891"/>
            <a:ext cx="5137723" cy="1898065"/>
          </a:xfrm>
          <a:prstGeom prst="rect">
            <a:avLst/>
          </a:prstGeom>
          <a:ln>
            <a:solidFill>
              <a:schemeClr val="accent1"/>
            </a:solid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mtClean="0">
                <a:latin typeface="Comic Sans MS" panose="030F0702030302020204" pitchFamily="66" charset="0"/>
              </a:rPr>
              <a:t>Ich benutze das Internet täglich, weil … </a:t>
            </a:r>
          </a:p>
          <a:p>
            <a:r>
              <a:rPr lang="en-GB" smtClean="0">
                <a:latin typeface="Comic Sans MS" panose="030F0702030302020204" pitchFamily="66" charset="0"/>
              </a:rPr>
              <a:t>Täglich benutze ich das Internet, weil … </a:t>
            </a:r>
            <a:endParaRPr lang="en-GB" dirty="0" smtClean="0">
              <a:latin typeface="Comic Sans MS" panose="030F0702030302020204" pitchFamily="66" charset="0"/>
            </a:endParaRPr>
          </a:p>
        </p:txBody>
      </p:sp>
      <p:sp>
        <p:nvSpPr>
          <p:cNvPr id="3" name="Content Placeholder 3"/>
          <p:cNvSpPr txBox="1">
            <a:spLocks/>
          </p:cNvSpPr>
          <p:nvPr/>
        </p:nvSpPr>
        <p:spPr>
          <a:xfrm>
            <a:off x="4959927" y="73891"/>
            <a:ext cx="5188523" cy="1427018"/>
          </a:xfrm>
          <a:prstGeom prst="rect">
            <a:avLst/>
          </a:prstGeom>
          <a:ln>
            <a:solidFill>
              <a:srgbClr val="00B0F0"/>
            </a:solid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mtClean="0">
                <a:latin typeface="Comic Sans MS" panose="030F0702030302020204" pitchFamily="66" charset="0"/>
              </a:rPr>
              <a:t>ich gut informiert sein will. </a:t>
            </a:r>
          </a:p>
          <a:p>
            <a:pPr marL="0" indent="0">
              <a:buFont typeface="Arial" panose="020B0604020202020204" pitchFamily="34" charset="0"/>
              <a:buNone/>
            </a:pPr>
            <a:r>
              <a:rPr lang="en-GB" smtClean="0">
                <a:latin typeface="Comic Sans MS" panose="030F0702030302020204" pitchFamily="66" charset="0"/>
              </a:rPr>
              <a:t>ich mit Freunden in Kontakt bleiben/kommunizieren will.</a:t>
            </a:r>
            <a:endParaRPr lang="en-GB" dirty="0" smtClean="0">
              <a:latin typeface="Comic Sans MS" panose="030F0702030302020204" pitchFamily="66" charset="0"/>
            </a:endParaRPr>
          </a:p>
        </p:txBody>
      </p:sp>
      <p:sp>
        <p:nvSpPr>
          <p:cNvPr id="4" name="Content Placeholder 3"/>
          <p:cNvSpPr txBox="1">
            <a:spLocks/>
          </p:cNvSpPr>
          <p:nvPr/>
        </p:nvSpPr>
        <p:spPr>
          <a:xfrm>
            <a:off x="34630" y="2079622"/>
            <a:ext cx="2791697" cy="3059328"/>
          </a:xfrm>
          <a:prstGeom prst="rect">
            <a:avLst/>
          </a:prstGeom>
          <a:ln>
            <a:solidFill>
              <a:srgbClr val="00B0F0"/>
            </a:solid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mtClean="0">
                <a:latin typeface="Comic Sans MS" panose="030F0702030302020204" pitchFamily="66" charset="0"/>
              </a:rPr>
              <a:t>Ich liebe/mag </a:t>
            </a:r>
          </a:p>
          <a:p>
            <a:pPr marL="0" indent="0">
              <a:buFont typeface="Arial" panose="020B0604020202020204" pitchFamily="34" charset="0"/>
              <a:buNone/>
            </a:pPr>
            <a:r>
              <a:rPr lang="en-GB" smtClean="0">
                <a:latin typeface="Comic Sans MS" panose="030F0702030302020204" pitchFamily="66" charset="0"/>
              </a:rPr>
              <a:t>Ich mag …nicht/ hasse</a:t>
            </a:r>
          </a:p>
          <a:p>
            <a:pPr marL="0" indent="0">
              <a:buFont typeface="Arial" panose="020B0604020202020204" pitchFamily="34" charset="0"/>
              <a:buNone/>
            </a:pPr>
            <a:r>
              <a:rPr lang="en-GB" smtClean="0">
                <a:latin typeface="Comic Sans MS" panose="030F0702030302020204" pitchFamily="66" charset="0"/>
              </a:rPr>
              <a:t>Mein liebstes soziales Netzwerk ist </a:t>
            </a:r>
            <a:endParaRPr lang="en-GB" dirty="0" smtClean="0">
              <a:latin typeface="Comic Sans MS" panose="030F0702030302020204" pitchFamily="66" charset="0"/>
            </a:endParaRPr>
          </a:p>
        </p:txBody>
      </p:sp>
      <p:sp>
        <p:nvSpPr>
          <p:cNvPr id="5" name="Content Placeholder 3"/>
          <p:cNvSpPr txBox="1">
            <a:spLocks/>
          </p:cNvSpPr>
          <p:nvPr/>
        </p:nvSpPr>
        <p:spPr>
          <a:xfrm>
            <a:off x="2879434" y="2098090"/>
            <a:ext cx="2001983" cy="3078888"/>
          </a:xfrm>
          <a:prstGeom prst="rect">
            <a:avLst/>
          </a:prstGeom>
          <a:ln>
            <a:solidFill>
              <a:srgbClr val="00B0F0"/>
            </a:solid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mtClean="0">
                <a:latin typeface="Comic Sans MS" panose="030F0702030302020204" pitchFamily="66" charset="0"/>
              </a:rPr>
              <a:t>Facebook</a:t>
            </a:r>
          </a:p>
          <a:p>
            <a:pPr marL="0" indent="0">
              <a:buFont typeface="Arial" panose="020B0604020202020204" pitchFamily="34" charset="0"/>
              <a:buNone/>
            </a:pPr>
            <a:r>
              <a:rPr lang="en-GB" smtClean="0">
                <a:latin typeface="Comic Sans MS" panose="030F0702030302020204" pitchFamily="66" charset="0"/>
              </a:rPr>
              <a:t>Twitter</a:t>
            </a:r>
          </a:p>
          <a:p>
            <a:pPr marL="0" indent="0">
              <a:buFont typeface="Arial" panose="020B0604020202020204" pitchFamily="34" charset="0"/>
              <a:buNone/>
            </a:pPr>
            <a:r>
              <a:rPr lang="en-GB" smtClean="0">
                <a:latin typeface="Comic Sans MS" panose="030F0702030302020204" pitchFamily="66" charset="0"/>
              </a:rPr>
              <a:t>MySpace </a:t>
            </a:r>
          </a:p>
          <a:p>
            <a:pPr marL="0" indent="0">
              <a:buFont typeface="Arial" panose="020B0604020202020204" pitchFamily="34" charset="0"/>
              <a:buNone/>
            </a:pPr>
            <a:r>
              <a:rPr lang="en-GB" smtClean="0">
                <a:latin typeface="Comic Sans MS" panose="030F0702030302020204" pitchFamily="66" charset="0"/>
              </a:rPr>
              <a:t>Snapchat</a:t>
            </a:r>
          </a:p>
          <a:p>
            <a:pPr marL="0" indent="0">
              <a:buFont typeface="Arial" panose="020B0604020202020204" pitchFamily="34" charset="0"/>
              <a:buNone/>
            </a:pPr>
            <a:r>
              <a:rPr lang="en-GB" smtClean="0">
                <a:latin typeface="Comic Sans MS" panose="030F0702030302020204" pitchFamily="66" charset="0"/>
              </a:rPr>
              <a:t>Whatsapp</a:t>
            </a:r>
            <a:endParaRPr lang="en-GB" dirty="0" smtClean="0">
              <a:latin typeface="Comic Sans MS" panose="030F0702030302020204" pitchFamily="66" charset="0"/>
            </a:endParaRPr>
          </a:p>
        </p:txBody>
      </p:sp>
      <p:sp>
        <p:nvSpPr>
          <p:cNvPr id="6" name="Content Placeholder 3"/>
          <p:cNvSpPr txBox="1">
            <a:spLocks/>
          </p:cNvSpPr>
          <p:nvPr/>
        </p:nvSpPr>
        <p:spPr>
          <a:xfrm>
            <a:off x="4856014" y="2139654"/>
            <a:ext cx="1475520" cy="3065034"/>
          </a:xfrm>
          <a:prstGeom prst="rect">
            <a:avLst/>
          </a:prstGeom>
          <a:ln>
            <a:solidFill>
              <a:srgbClr val="00B0F0"/>
            </a:solid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GB" smtClean="0">
                <a:latin typeface="Comic Sans MS" panose="030F0702030302020204" pitchFamily="66" charset="0"/>
              </a:rPr>
              <a:t>,weil</a:t>
            </a:r>
            <a:endParaRPr lang="en-GB" dirty="0" smtClean="0">
              <a:latin typeface="Comic Sans MS" panose="030F0702030302020204" pitchFamily="66" charset="0"/>
            </a:endParaRPr>
          </a:p>
        </p:txBody>
      </p:sp>
      <p:sp>
        <p:nvSpPr>
          <p:cNvPr id="7" name="Content Placeholder 3"/>
          <p:cNvSpPr txBox="1">
            <a:spLocks/>
          </p:cNvSpPr>
          <p:nvPr/>
        </p:nvSpPr>
        <p:spPr>
          <a:xfrm>
            <a:off x="6241477" y="1463960"/>
            <a:ext cx="5618015" cy="5583382"/>
          </a:xfrm>
          <a:prstGeom prst="rect">
            <a:avLst/>
          </a:prstGeom>
          <a:ln>
            <a:solidFill>
              <a:srgbClr val="00B0F0"/>
            </a:solid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mtClean="0">
                <a:latin typeface="Comic Sans MS" panose="030F0702030302020204" pitchFamily="66" charset="0"/>
              </a:rPr>
              <a:t>ich mit Freunden in Kontakt bleiben/kommunizieren kann.</a:t>
            </a:r>
          </a:p>
          <a:p>
            <a:pPr marL="0" indent="0">
              <a:buFont typeface="Arial" panose="020B0604020202020204" pitchFamily="34" charset="0"/>
              <a:buNone/>
            </a:pPr>
            <a:r>
              <a:rPr lang="en-GB" smtClean="0">
                <a:latin typeface="Comic Sans MS" panose="030F0702030302020204" pitchFamily="66" charset="0"/>
              </a:rPr>
              <a:t>ich mir Bilder ansehen kann.</a:t>
            </a:r>
          </a:p>
          <a:p>
            <a:pPr marL="0" indent="0">
              <a:buFont typeface="Arial" panose="020B0604020202020204" pitchFamily="34" charset="0"/>
              <a:buNone/>
            </a:pPr>
            <a:r>
              <a:rPr lang="en-GB" smtClean="0">
                <a:latin typeface="Comic Sans MS" panose="030F0702030302020204" pitchFamily="66" charset="0"/>
              </a:rPr>
              <a:t>ich andere über meine Aktivitäten informieren kann.</a:t>
            </a:r>
          </a:p>
          <a:p>
            <a:pPr marL="0" indent="0">
              <a:buFont typeface="Arial" panose="020B0604020202020204" pitchFamily="34" charset="0"/>
              <a:buNone/>
            </a:pPr>
            <a:r>
              <a:rPr lang="en-GB" smtClean="0">
                <a:latin typeface="Comic Sans MS" panose="030F0702030302020204" pitchFamily="66" charset="0"/>
              </a:rPr>
              <a:t>ich Bilder hochladen kann.</a:t>
            </a:r>
          </a:p>
          <a:p>
            <a:pPr marL="0" indent="0">
              <a:buFont typeface="Arial" panose="020B0604020202020204" pitchFamily="34" charset="0"/>
              <a:buNone/>
            </a:pPr>
            <a:r>
              <a:rPr lang="en-GB" smtClean="0">
                <a:latin typeface="Comic Sans MS" panose="030F0702030302020204" pitchFamily="66" charset="0"/>
              </a:rPr>
              <a:t>ich Bilder mit Freunden teilen kann.</a:t>
            </a:r>
          </a:p>
          <a:p>
            <a:pPr marL="0" indent="0">
              <a:buFont typeface="Arial" panose="020B0604020202020204" pitchFamily="34" charset="0"/>
              <a:buNone/>
            </a:pPr>
            <a:r>
              <a:rPr lang="en-GB" smtClean="0">
                <a:latin typeface="Comic Sans MS" panose="030F0702030302020204" pitchFamily="66" charset="0"/>
              </a:rPr>
              <a:t>es zu viel Werbung gibt.</a:t>
            </a:r>
          </a:p>
          <a:p>
            <a:pPr marL="0" indent="0">
              <a:buFont typeface="Arial" panose="020B0604020202020204" pitchFamily="34" charset="0"/>
              <a:buNone/>
            </a:pPr>
            <a:r>
              <a:rPr lang="en-GB" smtClean="0">
                <a:latin typeface="Comic Sans MS" panose="030F0702030302020204" pitchFamily="66" charset="0"/>
              </a:rPr>
              <a:t>es mich nicht interessiert was andere Menschen gerade machen. </a:t>
            </a:r>
            <a:endParaRPr lang="en-GB" dirty="0" smtClean="0">
              <a:latin typeface="Comic Sans MS" panose="030F0702030302020204" pitchFamily="66" charset="0"/>
            </a:endParaRPr>
          </a:p>
        </p:txBody>
      </p:sp>
    </p:spTree>
    <p:extLst>
      <p:ext uri="{BB962C8B-B14F-4D97-AF65-F5344CB8AC3E}">
        <p14:creationId xmlns:p14="http://schemas.microsoft.com/office/powerpoint/2010/main" val="169225113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TotalTime>
  <Words>727</Words>
  <Application>Microsoft Office PowerPoint</Application>
  <PresentationFormat>Widescreen</PresentationFormat>
  <Paragraphs>116</Paragraphs>
  <Slides>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vt:i4>
      </vt:variant>
    </vt:vector>
  </HeadingPairs>
  <TitlesOfParts>
    <vt:vector size="11" baseType="lpstr">
      <vt:lpstr>Arial</vt:lpstr>
      <vt:lpstr>Calibri</vt:lpstr>
      <vt:lpstr>Calibri Light</vt:lpstr>
      <vt:lpstr>Comic Sans MS</vt:lpstr>
      <vt:lpstr>Office Theme</vt:lpstr>
      <vt:lpstr>Schreiben </vt:lpstr>
      <vt:lpstr>Du schreibst einen Artikel über soziale Netzwerke und Handys für die Schülerzeitung deiner Partnerschule in Österreich.   </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Schreiben</dc:title>
  <dc:creator>Aylin Doerpinghaus</dc:creator>
  <cp:lastModifiedBy>Samantha-Rose Dundee</cp:lastModifiedBy>
  <cp:revision>4</cp:revision>
  <dcterms:created xsi:type="dcterms:W3CDTF">2020-11-23T20:36:17Z</dcterms:created>
  <dcterms:modified xsi:type="dcterms:W3CDTF">2020-11-25T12:49:58Z</dcterms:modified>
</cp:coreProperties>
</file>