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8" r:id="rId2"/>
    <p:sldMasterId id="2147483696" r:id="rId3"/>
  </p:sldMasterIdLst>
  <p:sldIdLst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8" y="7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23F103-BC34-4FE4-A40E-EDDEECFDA5D0}" type="datetimeFigureOut"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60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60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60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3843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C9CA7B-DFD4-44B5-8C60-D14B8CD1FB59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0537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4E6425-0181-43F2-84FC-787E803FD2F8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8259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DB8791-F1B0-41E7-B7FD-A781E65C4266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765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DD63B2-E120-4ED8-B27B-C685F510A5FE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4632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A18ACC-A947-437B-A130-35BD54FDF1E9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6639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8D7E02-BCB8-4D50-A234-369438C08659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8075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6E86A4C-8E40-4F87-A4F0-01A0687C5742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9161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E72C73-2D91-4E12-BA25-F0AA0C03599B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663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23A1CC3-2375-41D4-9E03-427CAF2A4C1A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114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FF16868-8199-4C2C-A5B1-63AEE139F88E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8082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B3116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B3116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D9FF7F-6988-44CC-821B-644E70CD2F73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0595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12C299-16B2-4475-990D-751901EACC14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6396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E86839-B9D8-4651-8783-F325ECE74E65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90357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484F64-32F6-45C5-931F-ADC1662401D0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22681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6D93-FCAC-47E0-A2EE-787E62CA814C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80610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A879A6-0FD0-4734-A311-86BFCA472E6E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36762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23F103-BC34-4FE4-A40E-EDDEECFDA5D0}" type="datetimeFigureOut"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60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60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60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1006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C9CA7B-DFD4-44B5-8C60-D14B8CD1FB59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34723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4E6425-0181-43F2-84FC-787E803FD2F8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35943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DB8791-F1B0-41E7-B7FD-A781E65C4266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29396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DD63B2-E120-4ED8-B27B-C685F510A5FE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16838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A18ACC-A947-437B-A130-35BD54FDF1E9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83002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8D7E02-BCB8-4D50-A234-369438C08659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46729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6E86A4C-8E40-4F87-A4F0-01A0687C5742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59139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E72C73-2D91-4E12-BA25-F0AA0C03599B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74366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23A1CC3-2375-41D4-9E03-427CAF2A4C1A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6741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FF16868-8199-4C2C-A5B1-63AEE139F88E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862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B3116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B3116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D9FF7F-6988-44CC-821B-644E70CD2F73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78270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12C299-16B2-4475-990D-751901EACC14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1064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E86839-B9D8-4651-8783-F325ECE74E65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36927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484F64-32F6-45C5-931F-ADC1662401D0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76737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6D93-FCAC-47E0-A2EE-787E62CA814C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6742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A879A6-0FD0-4734-A311-86BFCA472E6E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16776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23F103-BC34-4FE4-A40E-EDDEECFDA5D0}" type="datetimeFigureOut"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60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alpha val="60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60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13111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C9CA7B-DFD4-44B5-8C60-D14B8CD1FB59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92288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4E6425-0181-43F2-84FC-787E803FD2F8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8002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DB8791-F1B0-41E7-B7FD-A781E65C4266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26734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FDD63B2-E120-4ED8-B27B-C685F510A5FE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4511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A18ACC-A947-437B-A130-35BD54FDF1E9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40211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8D7E02-BCB8-4D50-A234-369438C08659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60688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6E86A4C-8E40-4F87-A4F0-01A0687C5742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63369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E72C73-2D91-4E12-BA25-F0AA0C03599B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54969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23A1CC3-2375-41D4-9E03-427CAF2A4C1A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540516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FF16868-8199-4C2C-A5B1-63AEE139F88E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478690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B3116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>
                <a:ln>
                  <a:noFill/>
                </a:ln>
                <a:solidFill>
                  <a:srgbClr val="B3116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D9FF7F-6988-44CC-821B-644E70CD2F73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982971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12C299-16B2-4475-990D-751901EACC14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40838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FE86839-B9D8-4651-8783-F325ECE74E65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107769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484F64-32F6-45C5-931F-ADC1662401D0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23694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6D93-FCAC-47E0-A2EE-787E62CA814C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388523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A879A6-0FD0-4734-A311-86BFCA472E6E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5814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E451C3-0FF4-47C4-B829-773ADF60F88C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4642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E451C3-0FF4-47C4-B829-773ADF60F88C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6591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BE451C3-0FF4-47C4-B829-773ADF60F88C}" type="datetimeFigureOut"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11/24/2020</a:t>
            </a:fld>
            <a:endParaRPr kumimoji="0" lang="en-US" sz="1000" b="1" i="0" u="none" strike="noStrike" kern="1200" cap="none" spc="0" normalizeH="0" baseline="0" noProof="0" dirty="0">
              <a:ln>
                <a:noFill/>
              </a:ln>
              <a:solidFill>
                <a:srgbClr val="B31166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B31166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7000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9BDFFF7-9AFE-43F3-8D0E-414B614B87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690154"/>
          </a:xfrm>
        </p:spPr>
        <p:txBody>
          <a:bodyPr/>
          <a:lstStyle/>
          <a:p>
            <a:r>
              <a:rPr lang="en-GB" sz="4000" b="1" dirty="0" smtClean="0"/>
              <a:t>Practical Lesson </a:t>
            </a:r>
            <a:r>
              <a:rPr lang="en-GB" sz="4000" b="1" dirty="0"/>
              <a:t>2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E60787F-E951-465B-AAB0-0A24A5A17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1146" y="1295400"/>
            <a:ext cx="5190066" cy="4724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Learning Objectives:</a:t>
            </a:r>
          </a:p>
          <a:p>
            <a:r>
              <a:rPr lang="en-GB" sz="2800" dirty="0" smtClean="0"/>
              <a:t>To complete your written song melody, </a:t>
            </a:r>
            <a:r>
              <a:rPr lang="en-GB" sz="2800" smtClean="0"/>
              <a:t>including staff notation</a:t>
            </a:r>
            <a:r>
              <a:rPr lang="en-GB" sz="2800" dirty="0" smtClean="0"/>
              <a:t>.</a:t>
            </a:r>
          </a:p>
          <a:p>
            <a:r>
              <a:rPr lang="en-GB" sz="2800" dirty="0" smtClean="0"/>
              <a:t>To make preparations for your own song composition next lesson.</a:t>
            </a:r>
            <a:endParaRPr lang="en-GB" sz="2800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978A32F-26E7-4E89-9BE4-850037F587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54954" y="2281646"/>
            <a:ext cx="2903240" cy="3743233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dirty="0"/>
              <a:t>Key Words: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/>
              <a:t>Melody</a:t>
            </a: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Passing note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Auxiliary </a:t>
            </a:r>
            <a:r>
              <a:rPr lang="en-GB" sz="2800" dirty="0" smtClean="0"/>
              <a:t>note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Block chords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Broken chords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Divided chords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53795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7114" y="1018437"/>
            <a:ext cx="8761413" cy="706964"/>
          </a:xfrm>
        </p:spPr>
        <p:txBody>
          <a:bodyPr/>
          <a:lstStyle/>
          <a:p>
            <a:r>
              <a:rPr lang="en-GB" dirty="0"/>
              <a:t>Recapping how to write your melody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74256" y="4951720"/>
            <a:ext cx="11175999" cy="15696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Chord Notes: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Notes in the chord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Passing Notes: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Notes moving by step between the chord notes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Auxiliary Notes: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 note above or below a chord note that returns to the same note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61EBCA-1875-4EB3-AB1F-B160ED8FD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230" y="1984123"/>
            <a:ext cx="8730229" cy="288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726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F5241-31E5-466F-B706-868D03B93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16400"/>
            <a:ext cx="10972800" cy="1262733"/>
          </a:xfrm>
        </p:spPr>
        <p:txBody>
          <a:bodyPr>
            <a:normAutofit fontScale="90000"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Recapping Notating Your Melody</a:t>
            </a:r>
            <a:r>
              <a:rPr lang="en-GB" dirty="0">
                <a:solidFill>
                  <a:schemeClr val="bg1"/>
                </a:solidFill>
              </a:rPr>
              <a:t/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2700" dirty="0"/>
              <a:t>Use the stave on page 19 of your booklet to help notate your melody: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D44746D-3EF1-4510-988F-91A12F38A8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6287" y="5079709"/>
            <a:ext cx="9096462" cy="133263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B9AE09-6E31-4141-AB6A-E2704663FA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7975" y="2251350"/>
            <a:ext cx="8733086" cy="2890086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9A31CD3-3A04-4B14-8F95-4E2250EE9CA3}"/>
              </a:ext>
            </a:extLst>
          </p:cNvPr>
          <p:cNvCxnSpPr>
            <a:cxnSpLocks/>
          </p:cNvCxnSpPr>
          <p:nvPr/>
        </p:nvCxnSpPr>
        <p:spPr>
          <a:xfrm flipH="1" flipV="1">
            <a:off x="2829390" y="4043494"/>
            <a:ext cx="661793" cy="170717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FADFABF-87DC-4122-9D9D-E9AAE4306D71}"/>
              </a:ext>
            </a:extLst>
          </p:cNvPr>
          <p:cNvCxnSpPr>
            <a:cxnSpLocks/>
          </p:cNvCxnSpPr>
          <p:nvPr/>
        </p:nvCxnSpPr>
        <p:spPr>
          <a:xfrm flipV="1">
            <a:off x="3672871" y="3696393"/>
            <a:ext cx="160898" cy="204963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E096CB9-3F2E-462A-AB53-49C4F878CD89}"/>
              </a:ext>
            </a:extLst>
          </p:cNvPr>
          <p:cNvCxnSpPr>
            <a:cxnSpLocks/>
          </p:cNvCxnSpPr>
          <p:nvPr/>
        </p:nvCxnSpPr>
        <p:spPr>
          <a:xfrm flipV="1">
            <a:off x="4334900" y="3696393"/>
            <a:ext cx="159115" cy="200007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9E8268D-8CB8-414B-B94A-09082D18769A}"/>
              </a:ext>
            </a:extLst>
          </p:cNvPr>
          <p:cNvCxnSpPr>
            <a:cxnSpLocks/>
          </p:cNvCxnSpPr>
          <p:nvPr/>
        </p:nvCxnSpPr>
        <p:spPr>
          <a:xfrm flipV="1">
            <a:off x="4995146" y="3696393"/>
            <a:ext cx="206028" cy="189824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3273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7114" y="1018437"/>
            <a:ext cx="8761413" cy="706964"/>
          </a:xfrm>
        </p:spPr>
        <p:txBody>
          <a:bodyPr/>
          <a:lstStyle/>
          <a:p>
            <a:r>
              <a:rPr lang="en-GB" dirty="0"/>
              <a:t>Enhancing your melody with </a:t>
            </a:r>
            <a:r>
              <a:rPr lang="en-GB" dirty="0" err="1"/>
              <a:t>melismas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572656" y="5583455"/>
            <a:ext cx="11175999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Syllabic word setting: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one note per word/syllable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Melismatic word setting: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more than one note per word/syllable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4E1279-E6DF-469B-BA67-DFD3B4B009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239" y="2402435"/>
            <a:ext cx="9281020" cy="31810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6113" y="187440"/>
            <a:ext cx="3609145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96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786E9-6C9C-4AFA-B829-D75D18E6A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F49271-1F63-4275-AEBE-11873F8FF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008" y="2432807"/>
            <a:ext cx="10964410" cy="42031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b="1" dirty="0"/>
              <a:t>Develop</a:t>
            </a:r>
            <a:r>
              <a:rPr lang="en-GB" sz="2800" dirty="0"/>
              <a:t> your melody for the song ‘How Many Times’:</a:t>
            </a:r>
          </a:p>
          <a:p>
            <a:r>
              <a:rPr lang="en-GB" sz="2800" dirty="0"/>
              <a:t>Use </a:t>
            </a:r>
            <a:r>
              <a:rPr lang="en-GB" sz="2800" b="1" dirty="0"/>
              <a:t>chord notes</a:t>
            </a:r>
            <a:r>
              <a:rPr lang="en-GB" sz="2800" dirty="0"/>
              <a:t>, with some </a:t>
            </a:r>
            <a:r>
              <a:rPr lang="en-GB" sz="2800" b="1" dirty="0"/>
              <a:t>passing notes </a:t>
            </a:r>
            <a:r>
              <a:rPr lang="en-GB" sz="2800" dirty="0"/>
              <a:t>and/or </a:t>
            </a:r>
            <a:r>
              <a:rPr lang="en-GB" sz="2800" b="1" dirty="0"/>
              <a:t>auxiliary notes </a:t>
            </a:r>
            <a:r>
              <a:rPr lang="en-GB" sz="2800" dirty="0"/>
              <a:t>to smooth out the melody line.</a:t>
            </a:r>
          </a:p>
          <a:p>
            <a:r>
              <a:rPr lang="en-GB" sz="2800" dirty="0"/>
              <a:t>Consider using some </a:t>
            </a:r>
            <a:r>
              <a:rPr lang="en-GB" sz="2800" b="1" dirty="0" err="1"/>
              <a:t>melismas</a:t>
            </a:r>
            <a:r>
              <a:rPr lang="en-GB" sz="2800" dirty="0"/>
              <a:t> to vary your melody.</a:t>
            </a:r>
          </a:p>
          <a:p>
            <a:r>
              <a:rPr lang="en-GB" sz="2800" b="1" dirty="0"/>
              <a:t>Play</a:t>
            </a:r>
            <a:r>
              <a:rPr lang="en-GB" sz="2800" dirty="0"/>
              <a:t> your melody as you write it to check how it sounds!</a:t>
            </a:r>
          </a:p>
          <a:p>
            <a:r>
              <a:rPr lang="en-GB" sz="2800" dirty="0"/>
              <a:t>Add the </a:t>
            </a:r>
            <a:r>
              <a:rPr lang="en-GB" sz="2800" b="1" dirty="0"/>
              <a:t>chords </a:t>
            </a:r>
            <a:r>
              <a:rPr lang="en-GB" sz="2800" dirty="0"/>
              <a:t>– try using different </a:t>
            </a:r>
            <a:r>
              <a:rPr lang="en-GB" sz="2800" b="1" dirty="0"/>
              <a:t>chord patterns</a:t>
            </a:r>
            <a:r>
              <a:rPr lang="en-GB" sz="2800" dirty="0"/>
              <a:t>.</a:t>
            </a:r>
          </a:p>
          <a:p>
            <a:r>
              <a:rPr lang="en-GB" sz="2800" b="1" dirty="0"/>
              <a:t>Notate</a:t>
            </a:r>
            <a:r>
              <a:rPr lang="en-GB" sz="2800" dirty="0"/>
              <a:t> your melody on the </a:t>
            </a:r>
            <a:r>
              <a:rPr lang="en-GB" sz="2800" b="1" dirty="0"/>
              <a:t>stave</a:t>
            </a:r>
            <a:r>
              <a:rPr lang="en-GB" sz="2800" dirty="0"/>
              <a:t> (you will get help with this</a:t>
            </a:r>
            <a:r>
              <a:rPr lang="en-GB" sz="2800" dirty="0" smtClean="0"/>
              <a:t>).</a:t>
            </a:r>
          </a:p>
          <a:p>
            <a:r>
              <a:rPr lang="en-GB" sz="2800" dirty="0" smtClean="0"/>
              <a:t>Add an </a:t>
            </a:r>
            <a:r>
              <a:rPr lang="en-GB" sz="2800" b="1" dirty="0" smtClean="0"/>
              <a:t>introduction</a:t>
            </a:r>
            <a:r>
              <a:rPr lang="en-GB" sz="2800" dirty="0" smtClean="0"/>
              <a:t> and or </a:t>
            </a:r>
            <a:r>
              <a:rPr lang="en-GB" sz="2800" b="1" dirty="0" smtClean="0"/>
              <a:t>outro</a:t>
            </a:r>
            <a:r>
              <a:rPr lang="en-GB" sz="2800" dirty="0" smtClean="0"/>
              <a:t> to your song.</a:t>
            </a:r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7AD04C-DCAA-40D1-BC08-652ED41F37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5660" y="821138"/>
            <a:ext cx="3609145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0567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DB8DA-EAC1-49CA-AF39-6F23381FA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b="1" dirty="0"/>
              <a:t>Next Lesson!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10DF69-4912-41E5-AF98-16B32163DE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6327" y="1295400"/>
            <a:ext cx="5604885" cy="49576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Next lesson you will be applying the techniques you have learned so far to write your own song.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A selection of words will be provided but if you wish to use your own you must bring them to the next lesson </a:t>
            </a:r>
            <a:r>
              <a:rPr lang="en-GB" sz="2400" b="1" dirty="0"/>
              <a:t>on a piece of paper</a:t>
            </a:r>
            <a:r>
              <a:rPr lang="en-GB" sz="2400" dirty="0"/>
              <a:t>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Any words must be </a:t>
            </a:r>
            <a:r>
              <a:rPr lang="en-GB" sz="2400" b="1" dirty="0"/>
              <a:t>appropriate</a:t>
            </a:r>
            <a:r>
              <a:rPr lang="en-GB" sz="2400" dirty="0"/>
              <a:t> for use in school. If you are unsure, the answer is probably no!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BD0799-3E0E-4EAF-9893-97A3AD7FDCA7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Thinking ahead…</a:t>
            </a:r>
          </a:p>
        </p:txBody>
      </p:sp>
    </p:spTree>
    <p:extLst>
      <p:ext uri="{BB962C8B-B14F-4D97-AF65-F5344CB8AC3E}">
        <p14:creationId xmlns:p14="http://schemas.microsoft.com/office/powerpoint/2010/main" val="21095994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1_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3.xml><?xml version="1.0" encoding="utf-8"?>
<a:theme xmlns:a="http://schemas.openxmlformats.org/drawingml/2006/main" name="2_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272</Words>
  <Application>Microsoft Office PowerPoint</Application>
  <PresentationFormat>Widescreen</PresentationFormat>
  <Paragraphs>34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Century Gothic</vt:lpstr>
      <vt:lpstr>Wingdings 3</vt:lpstr>
      <vt:lpstr>Ion Boardroom</vt:lpstr>
      <vt:lpstr>1_Ion Boardroom</vt:lpstr>
      <vt:lpstr>2_Ion Boardroom</vt:lpstr>
      <vt:lpstr>Practical Lesson 2</vt:lpstr>
      <vt:lpstr>Recapping how to write your melody</vt:lpstr>
      <vt:lpstr>Recapping Notating Your Melody Use the stave on page 19 of your booklet to help notate your melody:</vt:lpstr>
      <vt:lpstr>Enhancing your melody with melismas</vt:lpstr>
      <vt:lpstr>Your Task</vt:lpstr>
      <vt:lpstr>Next Lesson!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Practical Lesson 2</dc:title>
  <dc:creator>Matthew Jones</dc:creator>
  <cp:lastModifiedBy>Samantha-Rose Dundee</cp:lastModifiedBy>
  <cp:revision>2</cp:revision>
  <dcterms:created xsi:type="dcterms:W3CDTF">2020-11-16T08:31:41Z</dcterms:created>
  <dcterms:modified xsi:type="dcterms:W3CDTF">2020-11-24T11:22:42Z</dcterms:modified>
</cp:coreProperties>
</file>