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8" y="7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49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471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950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27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471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853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455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606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935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83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606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B648A-A583-416E-B8CF-BE0E5773120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044A8-0203-4C76-ABB2-496B66E4FA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153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753" y="438150"/>
            <a:ext cx="8784673" cy="34571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7753" y="3976949"/>
            <a:ext cx="5907024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“If they were not my friends, I could not do such violence to them.” Francis Bacon, 1966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9244583" y="202612"/>
            <a:ext cx="2560320" cy="42473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People can be flawed, false, unfriendly, cruel, kind, demanding, impetuous – all things at once. </a:t>
            </a:r>
          </a:p>
          <a:p>
            <a:endParaRPr lang="en-GB" dirty="0"/>
          </a:p>
          <a:p>
            <a:r>
              <a:rPr lang="en-GB" dirty="0" smtClean="0"/>
              <a:t>Francis Bacon felt he could be honest in his portrayal of his friends and chose to paint all the emotion – negative and positive – (mostly negative), that he could see.  A real portrayal of the sitter.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443303" y="3838449"/>
            <a:ext cx="25827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Francis Bacon, Three Studies for a Portrait of Lucian Freud, 1964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4694" y="4623280"/>
            <a:ext cx="1850209" cy="20970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504354" y="5780221"/>
            <a:ext cx="14804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Photograph of Freud – 1960s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94797" y="4764559"/>
            <a:ext cx="7728857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Task:</a:t>
            </a:r>
          </a:p>
          <a:p>
            <a:pPr marL="342900" indent="-342900">
              <a:buAutoNum type="arabicPeriod"/>
            </a:pPr>
            <a:r>
              <a:rPr lang="en-GB" dirty="0" smtClean="0"/>
              <a:t>Look at the way in which your artist has distorted the human form and explain the method of abstraction.</a:t>
            </a:r>
          </a:p>
          <a:p>
            <a:pPr marL="342900" indent="-342900">
              <a:buAutoNum type="arabicPeriod"/>
            </a:pPr>
            <a:r>
              <a:rPr lang="en-GB" dirty="0" smtClean="0"/>
              <a:t>Consider how the formal elements show an altering of the body – use your knowledge of key vocabulary to explain the colour, tone, line, texture, shape, composition, pattern and form.</a:t>
            </a:r>
          </a:p>
          <a:p>
            <a:pPr marL="342900" indent="-342900">
              <a:buAutoNum type="arabicPeriod"/>
            </a:pPr>
            <a:r>
              <a:rPr lang="en-GB" dirty="0" smtClean="0"/>
              <a:t>Make a list of techniques and materials that have been used.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420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4554" y="181496"/>
            <a:ext cx="4895116" cy="33237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24801" y="3581400"/>
            <a:ext cx="381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Tracey </a:t>
            </a:r>
            <a:r>
              <a:rPr lang="en-GB" b="1" dirty="0" err="1" smtClean="0"/>
              <a:t>Emin</a:t>
            </a:r>
            <a:r>
              <a:rPr lang="en-GB" b="1" dirty="0" smtClean="0"/>
              <a:t> – </a:t>
            </a:r>
          </a:p>
          <a:p>
            <a:r>
              <a:rPr lang="en-GB" dirty="0" smtClean="0"/>
              <a:t>What are the artist’s intentions?</a:t>
            </a:r>
          </a:p>
          <a:p>
            <a:r>
              <a:rPr lang="en-GB" dirty="0" smtClean="0"/>
              <a:t>Space overcrowds the form.</a:t>
            </a:r>
          </a:p>
          <a:p>
            <a:r>
              <a:rPr lang="en-GB" dirty="0" smtClean="0"/>
              <a:t>Line represents motion and contour</a:t>
            </a:r>
          </a:p>
          <a:p>
            <a:r>
              <a:rPr lang="en-GB" dirty="0" smtClean="0"/>
              <a:t>Figure appears unkempt and limbs elongated.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10" y="3200400"/>
            <a:ext cx="2573032" cy="33855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46919" y="3169649"/>
            <a:ext cx="36736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Maria </a:t>
            </a:r>
            <a:r>
              <a:rPr lang="en-GB" b="1" dirty="0" err="1" smtClean="0"/>
              <a:t>Lassnig</a:t>
            </a:r>
            <a:r>
              <a:rPr lang="en-GB" b="1" dirty="0" smtClean="0"/>
              <a:t> </a:t>
            </a:r>
            <a:r>
              <a:rPr lang="en-GB" dirty="0" smtClean="0"/>
              <a:t>- </a:t>
            </a:r>
          </a:p>
          <a:p>
            <a:r>
              <a:rPr lang="en-GB" dirty="0" smtClean="0"/>
              <a:t>Head appears larger than the body – why?</a:t>
            </a:r>
          </a:p>
          <a:p>
            <a:r>
              <a:rPr lang="en-GB" dirty="0" smtClean="0"/>
              <a:t>Secondary and primary colours are used to reflect emotions.</a:t>
            </a:r>
          </a:p>
          <a:p>
            <a:r>
              <a:rPr lang="en-GB" dirty="0" smtClean="0"/>
              <a:t>Figure appears wide eyed and gasping for air.</a:t>
            </a:r>
          </a:p>
          <a:p>
            <a:r>
              <a:rPr lang="en-GB" dirty="0" smtClean="0"/>
              <a:t>Body is squashed into the frame, the head dominating the composition.  </a:t>
            </a:r>
          </a:p>
          <a:p>
            <a:r>
              <a:rPr lang="en-GB" dirty="0" smtClean="0"/>
              <a:t>What are the artist’s intentions?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2664" y="181496"/>
            <a:ext cx="5987143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Task 2:</a:t>
            </a:r>
          </a:p>
          <a:p>
            <a:r>
              <a:rPr lang="en-GB" dirty="0" smtClean="0"/>
              <a:t>Using one of the figure studies we have explored, produce a piece of work that reflects the same techniques as your distortion artist.  </a:t>
            </a:r>
          </a:p>
          <a:p>
            <a:r>
              <a:rPr lang="en-GB" dirty="0" smtClean="0"/>
              <a:t>Show similar use of paint, material and texture.</a:t>
            </a:r>
          </a:p>
          <a:p>
            <a:r>
              <a:rPr lang="en-GB" dirty="0" smtClean="0"/>
              <a:t>How have you used the intentions of the artist to produce a piece that shows the idea of distortion.</a:t>
            </a:r>
          </a:p>
          <a:p>
            <a:r>
              <a:rPr lang="en-GB" dirty="0" smtClean="0"/>
              <a:t>Can you link the piece to the work of Anne Austin Pearce  - a sense of </a:t>
            </a:r>
            <a:r>
              <a:rPr lang="en-GB" dirty="0" err="1" smtClean="0"/>
              <a:t>inbetween</a:t>
            </a:r>
            <a:r>
              <a:rPr lang="en-GB" dirty="0" smtClean="0"/>
              <a:t>? (This could be visible in </a:t>
            </a:r>
            <a:r>
              <a:rPr lang="en-GB" dirty="0" err="1" smtClean="0"/>
              <a:t>Emin</a:t>
            </a:r>
            <a:r>
              <a:rPr lang="en-GB" dirty="0" smtClean="0"/>
              <a:t> and </a:t>
            </a:r>
            <a:r>
              <a:rPr lang="en-GB" dirty="0" err="1" smtClean="0"/>
              <a:t>Lassnig’s</a:t>
            </a:r>
            <a:r>
              <a:rPr lang="en-GB" dirty="0" smtClean="0"/>
              <a:t> work below).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904270" y="5431806"/>
            <a:ext cx="510540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Further research:</a:t>
            </a:r>
          </a:p>
          <a:p>
            <a:r>
              <a:rPr lang="en-GB" dirty="0" smtClean="0"/>
              <a:t>Read around your artist using references at the back of your assessment booklet to find out more about their ideas and intentions.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785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188913"/>
            <a:ext cx="2636838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74825" y="1979614"/>
            <a:ext cx="1944688" cy="3698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Tracy </a:t>
            </a:r>
            <a:r>
              <a:rPr lang="en-GB" dirty="0" err="1"/>
              <a:t>Emin</a:t>
            </a:r>
            <a:endParaRPr lang="en-GB" dirty="0"/>
          </a:p>
        </p:txBody>
      </p:sp>
      <p:pic>
        <p:nvPicPr>
          <p:cNvPr id="1024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4" y="188914"/>
            <a:ext cx="17621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83113" y="2636839"/>
            <a:ext cx="1873250" cy="3698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 err="1"/>
              <a:t>Auguste</a:t>
            </a:r>
            <a:r>
              <a:rPr lang="en-GB" dirty="0"/>
              <a:t> Rodin</a:t>
            </a:r>
          </a:p>
        </p:txBody>
      </p:sp>
      <p:pic>
        <p:nvPicPr>
          <p:cNvPr id="1024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188914"/>
            <a:ext cx="2519362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16726" y="2163764"/>
            <a:ext cx="2087563" cy="3698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Jacob Epstein</a:t>
            </a:r>
          </a:p>
        </p:txBody>
      </p:sp>
      <p:pic>
        <p:nvPicPr>
          <p:cNvPr id="1024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2636839"/>
            <a:ext cx="2265363" cy="176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92313" y="4397375"/>
            <a:ext cx="1871662" cy="3698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Raphael</a:t>
            </a:r>
          </a:p>
        </p:txBody>
      </p:sp>
      <p:pic>
        <p:nvPicPr>
          <p:cNvPr id="1025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1" y="3141664"/>
            <a:ext cx="2551113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411663" y="4891089"/>
            <a:ext cx="2044700" cy="3698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Marlene Dumas</a:t>
            </a:r>
          </a:p>
        </p:txBody>
      </p:sp>
      <p:pic>
        <p:nvPicPr>
          <p:cNvPr id="1025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2671763"/>
            <a:ext cx="1970087" cy="258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932739" y="5373688"/>
            <a:ext cx="1692275" cy="3683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Maria </a:t>
            </a:r>
            <a:r>
              <a:rPr lang="en-GB" dirty="0" err="1"/>
              <a:t>Lassnig</a:t>
            </a:r>
            <a:endParaRPr lang="en-GB" dirty="0"/>
          </a:p>
        </p:txBody>
      </p:sp>
      <p:pic>
        <p:nvPicPr>
          <p:cNvPr id="1025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4902201"/>
            <a:ext cx="2068512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040188" y="6237289"/>
            <a:ext cx="1911350" cy="3698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Ellen </a:t>
            </a:r>
            <a:r>
              <a:rPr lang="en-GB" dirty="0" err="1"/>
              <a:t>Altfest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4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376</Words>
  <Application>Microsoft Office PowerPoint</Application>
  <PresentationFormat>Widescreen</PresentationFormat>
  <Paragraphs>35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Welling</dc:creator>
  <cp:lastModifiedBy>Samantha-Rose Dundee</cp:lastModifiedBy>
  <cp:revision>5</cp:revision>
  <dcterms:created xsi:type="dcterms:W3CDTF">2020-11-22T20:50:09Z</dcterms:created>
  <dcterms:modified xsi:type="dcterms:W3CDTF">2020-11-25T12:57:42Z</dcterms:modified>
</cp:coreProperties>
</file>