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9">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snapToObjects="1" showGuides="1">
      <p:cViewPr varScale="1">
        <p:scale>
          <a:sx n="97" d="100"/>
          <a:sy n="97" d="100"/>
        </p:scale>
        <p:origin x="546" y="78"/>
      </p:cViewPr>
      <p:guideLst>
        <p:guide orient="horz" pos="2919"/>
        <p:guide pos="2880"/>
      </p:guideLst>
    </p:cSldViewPr>
  </p:slideViewPr>
  <p:notesTextViewPr>
    <p:cViewPr>
      <p:scale>
        <a:sx n="100" d="100"/>
        <a:sy n="100" d="100"/>
      </p:scale>
      <p:origin x="0" y="0"/>
    </p:cViewPr>
  </p:notesTextViewPr>
  <p:notesViewPr>
    <p:cSldViewPr snapToGrid="0" snapToObjects="1" showGuides="1">
      <p:cViewPr varScale="1">
        <p:scale>
          <a:sx n="101" d="100"/>
          <a:sy n="101" d="100"/>
        </p:scale>
        <p:origin x="-2504" y="-1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5.xml.rels><?xml version="1.0" encoding="UTF-8" standalone="yes"?>
<Relationships xmlns="http://schemas.openxmlformats.org/package/2006/relationships"><Relationship Id="rId1" Type="http://schemas.openxmlformats.org/officeDocument/2006/relationships/hyperlink" Target="mailto:ugscholarships@le.ac.uk"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mailto:ugscholarships@le.ac.u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44F8CE-9FA0-4E0A-A191-0CA733DFA734}" type="doc">
      <dgm:prSet loTypeId="urn:microsoft.com/office/officeart/2005/8/layout/hChevron3" loCatId="process" qsTypeId="urn:microsoft.com/office/officeart/2005/8/quickstyle/simple1" qsCatId="simple" csTypeId="urn:microsoft.com/office/officeart/2005/8/colors/accent1_2" csCatId="accent1" phldr="1"/>
      <dgm:spPr/>
    </dgm:pt>
    <dgm:pt modelId="{BD49F3D3-E251-479F-93AC-61307F9FC625}">
      <dgm:prSet phldrT="[Text]"/>
      <dgm:spPr/>
      <dgm:t>
        <a:bodyPr/>
        <a:lstStyle/>
        <a:p>
          <a:r>
            <a:rPr lang="en-US" dirty="0" smtClean="0"/>
            <a:t>Now- October</a:t>
          </a:r>
          <a:endParaRPr lang="en-US" dirty="0"/>
        </a:p>
      </dgm:t>
    </dgm:pt>
    <dgm:pt modelId="{0CC985B0-DC5C-4A0E-8A36-170213023D37}" type="parTrans" cxnId="{93EE8CBA-638F-4DCD-855D-38FD5D2D1FB1}">
      <dgm:prSet/>
      <dgm:spPr/>
      <dgm:t>
        <a:bodyPr/>
        <a:lstStyle/>
        <a:p>
          <a:endParaRPr lang="en-US"/>
        </a:p>
      </dgm:t>
    </dgm:pt>
    <dgm:pt modelId="{22168FDD-629D-4966-AF84-D79D9ECB1B4D}" type="sibTrans" cxnId="{93EE8CBA-638F-4DCD-855D-38FD5D2D1FB1}">
      <dgm:prSet/>
      <dgm:spPr/>
      <dgm:t>
        <a:bodyPr/>
        <a:lstStyle/>
        <a:p>
          <a:endParaRPr lang="en-US"/>
        </a:p>
      </dgm:t>
    </dgm:pt>
    <dgm:pt modelId="{9B3BAC50-C7CB-4C6D-83C5-CAB3A435961A}">
      <dgm:prSet phldrT="[Text]"/>
      <dgm:spPr/>
      <dgm:t>
        <a:bodyPr/>
        <a:lstStyle/>
        <a:p>
          <a:r>
            <a:rPr lang="en-US" dirty="0" smtClean="0"/>
            <a:t>October-January</a:t>
          </a:r>
          <a:endParaRPr lang="en-US" dirty="0"/>
        </a:p>
      </dgm:t>
    </dgm:pt>
    <dgm:pt modelId="{A3278055-2FE1-4606-8AC0-1D54C453144A}" type="parTrans" cxnId="{FFBDC793-DF5C-4CB5-A946-2095A4E270CA}">
      <dgm:prSet/>
      <dgm:spPr/>
      <dgm:t>
        <a:bodyPr/>
        <a:lstStyle/>
        <a:p>
          <a:endParaRPr lang="en-US"/>
        </a:p>
      </dgm:t>
    </dgm:pt>
    <dgm:pt modelId="{9C241976-FF36-40A5-8431-5D9F1070257F}" type="sibTrans" cxnId="{FFBDC793-DF5C-4CB5-A946-2095A4E270CA}">
      <dgm:prSet/>
      <dgm:spPr/>
      <dgm:t>
        <a:bodyPr/>
        <a:lstStyle/>
        <a:p>
          <a:endParaRPr lang="en-US"/>
        </a:p>
      </dgm:t>
    </dgm:pt>
    <dgm:pt modelId="{0287D4A5-3AB0-4964-8463-FC2CC2EFC716}">
      <dgm:prSet phldrT="[Text]"/>
      <dgm:spPr/>
      <dgm:t>
        <a:bodyPr/>
        <a:lstStyle/>
        <a:p>
          <a:r>
            <a:rPr lang="en-US" dirty="0" smtClean="0"/>
            <a:t>January-March</a:t>
          </a:r>
          <a:endParaRPr lang="en-US" dirty="0"/>
        </a:p>
      </dgm:t>
    </dgm:pt>
    <dgm:pt modelId="{074929B8-2701-4E2B-B4BD-BBF552105A0F}" type="parTrans" cxnId="{E5A6BA5E-89D1-4F07-8D49-5B565811B26B}">
      <dgm:prSet/>
      <dgm:spPr/>
      <dgm:t>
        <a:bodyPr/>
        <a:lstStyle/>
        <a:p>
          <a:endParaRPr lang="en-US"/>
        </a:p>
      </dgm:t>
    </dgm:pt>
    <dgm:pt modelId="{87DE34C2-F7D2-471D-8A79-D5107D8C7142}" type="sibTrans" cxnId="{E5A6BA5E-89D1-4F07-8D49-5B565811B26B}">
      <dgm:prSet/>
      <dgm:spPr/>
      <dgm:t>
        <a:bodyPr/>
        <a:lstStyle/>
        <a:p>
          <a:endParaRPr lang="en-US"/>
        </a:p>
      </dgm:t>
    </dgm:pt>
    <dgm:pt modelId="{5F587E0C-5DC3-49E1-B854-07670B55E107}">
      <dgm:prSet/>
      <dgm:spPr/>
      <dgm:t>
        <a:bodyPr/>
        <a:lstStyle/>
        <a:p>
          <a:r>
            <a:rPr lang="en-US" dirty="0" smtClean="0"/>
            <a:t>March-May</a:t>
          </a:r>
          <a:endParaRPr lang="en-US" dirty="0"/>
        </a:p>
      </dgm:t>
    </dgm:pt>
    <dgm:pt modelId="{77651ECC-36CF-4F54-B749-F9D7DA9620ED}" type="parTrans" cxnId="{1106BD93-31FE-4EF1-BBC0-881C26E26C81}">
      <dgm:prSet/>
      <dgm:spPr/>
      <dgm:t>
        <a:bodyPr/>
        <a:lstStyle/>
        <a:p>
          <a:endParaRPr lang="en-US"/>
        </a:p>
      </dgm:t>
    </dgm:pt>
    <dgm:pt modelId="{0A0E87CF-2E97-4E1A-B03A-3D14C622395C}" type="sibTrans" cxnId="{1106BD93-31FE-4EF1-BBC0-881C26E26C81}">
      <dgm:prSet/>
      <dgm:spPr/>
      <dgm:t>
        <a:bodyPr/>
        <a:lstStyle/>
        <a:p>
          <a:endParaRPr lang="en-US"/>
        </a:p>
      </dgm:t>
    </dgm:pt>
    <dgm:pt modelId="{4C7A1C9C-EAC8-43E5-890E-6661E1521F9A}">
      <dgm:prSet/>
      <dgm:spPr/>
      <dgm:t>
        <a:bodyPr/>
        <a:lstStyle/>
        <a:p>
          <a:r>
            <a:rPr lang="en-US" dirty="0" smtClean="0"/>
            <a:t>May-July</a:t>
          </a:r>
          <a:endParaRPr lang="en-US" dirty="0"/>
        </a:p>
      </dgm:t>
    </dgm:pt>
    <dgm:pt modelId="{C2599976-688A-4075-AF99-EFF432F6789A}" type="parTrans" cxnId="{05946A99-DAB4-4DF9-BB2D-1F85B603D5C0}">
      <dgm:prSet/>
      <dgm:spPr/>
      <dgm:t>
        <a:bodyPr/>
        <a:lstStyle/>
        <a:p>
          <a:endParaRPr lang="en-US"/>
        </a:p>
      </dgm:t>
    </dgm:pt>
    <dgm:pt modelId="{6167FD96-B02D-4E39-B25E-1346F5E45F44}" type="sibTrans" cxnId="{05946A99-DAB4-4DF9-BB2D-1F85B603D5C0}">
      <dgm:prSet/>
      <dgm:spPr/>
      <dgm:t>
        <a:bodyPr/>
        <a:lstStyle/>
        <a:p>
          <a:endParaRPr lang="en-US"/>
        </a:p>
      </dgm:t>
    </dgm:pt>
    <dgm:pt modelId="{0DB5FD5F-CE40-4151-AAA5-64B57210EAE4}">
      <dgm:prSet/>
      <dgm:spPr/>
      <dgm:t>
        <a:bodyPr/>
        <a:lstStyle/>
        <a:p>
          <a:r>
            <a:rPr lang="en-US" dirty="0" smtClean="0"/>
            <a:t>August</a:t>
          </a:r>
          <a:endParaRPr lang="en-US" dirty="0"/>
        </a:p>
      </dgm:t>
    </dgm:pt>
    <dgm:pt modelId="{B41DFE2B-D883-4359-BB1F-CC53319E2ECD}" type="parTrans" cxnId="{282167F0-200F-4E9B-9322-113126212F1D}">
      <dgm:prSet/>
      <dgm:spPr/>
      <dgm:t>
        <a:bodyPr/>
        <a:lstStyle/>
        <a:p>
          <a:endParaRPr lang="en-US"/>
        </a:p>
      </dgm:t>
    </dgm:pt>
    <dgm:pt modelId="{9F112EC6-AE51-4D88-9C94-715E7F5C4CF1}" type="sibTrans" cxnId="{282167F0-200F-4E9B-9322-113126212F1D}">
      <dgm:prSet/>
      <dgm:spPr/>
      <dgm:t>
        <a:bodyPr/>
        <a:lstStyle/>
        <a:p>
          <a:endParaRPr lang="en-US"/>
        </a:p>
      </dgm:t>
    </dgm:pt>
    <dgm:pt modelId="{D8429F12-7D21-4A0C-B549-CD0F59E182B4}">
      <dgm:prSet/>
      <dgm:spPr/>
      <dgm:t>
        <a:bodyPr/>
        <a:lstStyle/>
        <a:p>
          <a:r>
            <a:rPr lang="en-US" dirty="0" smtClean="0"/>
            <a:t>September-October</a:t>
          </a:r>
          <a:endParaRPr lang="en-US" dirty="0"/>
        </a:p>
      </dgm:t>
    </dgm:pt>
    <dgm:pt modelId="{075121D1-80DD-4FA4-BC69-BFEAC4576C37}" type="parTrans" cxnId="{23987F98-9D9B-4DEA-B8A8-F61DF6F12511}">
      <dgm:prSet/>
      <dgm:spPr/>
      <dgm:t>
        <a:bodyPr/>
        <a:lstStyle/>
        <a:p>
          <a:endParaRPr lang="en-US"/>
        </a:p>
      </dgm:t>
    </dgm:pt>
    <dgm:pt modelId="{AAD6CC79-E2DA-4719-A231-1A38F3547B36}" type="sibTrans" cxnId="{23987F98-9D9B-4DEA-B8A8-F61DF6F12511}">
      <dgm:prSet/>
      <dgm:spPr/>
      <dgm:t>
        <a:bodyPr/>
        <a:lstStyle/>
        <a:p>
          <a:endParaRPr lang="en-US"/>
        </a:p>
      </dgm:t>
    </dgm:pt>
    <dgm:pt modelId="{DAD90A10-6CF7-4D30-A4F2-A6722BA4AE94}" type="pres">
      <dgm:prSet presAssocID="{2044F8CE-9FA0-4E0A-A191-0CA733DFA734}" presName="Name0" presStyleCnt="0">
        <dgm:presLayoutVars>
          <dgm:dir/>
          <dgm:resizeHandles val="exact"/>
        </dgm:presLayoutVars>
      </dgm:prSet>
      <dgm:spPr/>
    </dgm:pt>
    <dgm:pt modelId="{5C410262-9840-4EA2-9C00-E3F2B701FAB0}" type="pres">
      <dgm:prSet presAssocID="{BD49F3D3-E251-479F-93AC-61307F9FC625}" presName="parTxOnly" presStyleLbl="node1" presStyleIdx="0" presStyleCnt="7" custLinFactNeighborX="-4030" custLinFactNeighborY="-232">
        <dgm:presLayoutVars>
          <dgm:bulletEnabled val="1"/>
        </dgm:presLayoutVars>
      </dgm:prSet>
      <dgm:spPr/>
      <dgm:t>
        <a:bodyPr/>
        <a:lstStyle/>
        <a:p>
          <a:endParaRPr lang="en-US"/>
        </a:p>
      </dgm:t>
    </dgm:pt>
    <dgm:pt modelId="{01264A03-AB4C-4779-A3DC-1E676C8CE13B}" type="pres">
      <dgm:prSet presAssocID="{22168FDD-629D-4966-AF84-D79D9ECB1B4D}" presName="parSpace" presStyleCnt="0"/>
      <dgm:spPr/>
    </dgm:pt>
    <dgm:pt modelId="{A1CE9104-383D-456E-9B9B-D7047E7C409B}" type="pres">
      <dgm:prSet presAssocID="{9B3BAC50-C7CB-4C6D-83C5-CAB3A435961A}" presName="parTxOnly" presStyleLbl="node1" presStyleIdx="1" presStyleCnt="7">
        <dgm:presLayoutVars>
          <dgm:bulletEnabled val="1"/>
        </dgm:presLayoutVars>
      </dgm:prSet>
      <dgm:spPr/>
      <dgm:t>
        <a:bodyPr/>
        <a:lstStyle/>
        <a:p>
          <a:endParaRPr lang="en-US"/>
        </a:p>
      </dgm:t>
    </dgm:pt>
    <dgm:pt modelId="{0531379A-28F6-4746-AA52-ADC5F60392D2}" type="pres">
      <dgm:prSet presAssocID="{9C241976-FF36-40A5-8431-5D9F1070257F}" presName="parSpace" presStyleCnt="0"/>
      <dgm:spPr/>
    </dgm:pt>
    <dgm:pt modelId="{0884BB2F-2879-439D-AD64-27779D0F6FE6}" type="pres">
      <dgm:prSet presAssocID="{0287D4A5-3AB0-4964-8463-FC2CC2EFC716}" presName="parTxOnly" presStyleLbl="node1" presStyleIdx="2" presStyleCnt="7">
        <dgm:presLayoutVars>
          <dgm:bulletEnabled val="1"/>
        </dgm:presLayoutVars>
      </dgm:prSet>
      <dgm:spPr/>
      <dgm:t>
        <a:bodyPr/>
        <a:lstStyle/>
        <a:p>
          <a:endParaRPr lang="en-US"/>
        </a:p>
      </dgm:t>
    </dgm:pt>
    <dgm:pt modelId="{981419F6-CF9D-4534-A9B8-9DCBA866E3BF}" type="pres">
      <dgm:prSet presAssocID="{87DE34C2-F7D2-471D-8A79-D5107D8C7142}" presName="parSpace" presStyleCnt="0"/>
      <dgm:spPr/>
    </dgm:pt>
    <dgm:pt modelId="{EB1E13DF-4A4A-45FC-AB36-2B5D488FE3A6}" type="pres">
      <dgm:prSet presAssocID="{5F587E0C-5DC3-49E1-B854-07670B55E107}" presName="parTxOnly" presStyleLbl="node1" presStyleIdx="3" presStyleCnt="7">
        <dgm:presLayoutVars>
          <dgm:bulletEnabled val="1"/>
        </dgm:presLayoutVars>
      </dgm:prSet>
      <dgm:spPr/>
      <dgm:t>
        <a:bodyPr/>
        <a:lstStyle/>
        <a:p>
          <a:endParaRPr lang="en-US"/>
        </a:p>
      </dgm:t>
    </dgm:pt>
    <dgm:pt modelId="{A0F18940-3CDE-4B69-8733-782DF0A770A6}" type="pres">
      <dgm:prSet presAssocID="{0A0E87CF-2E97-4E1A-B03A-3D14C622395C}" presName="parSpace" presStyleCnt="0"/>
      <dgm:spPr/>
    </dgm:pt>
    <dgm:pt modelId="{1241D3B8-CE16-4A0F-A681-B597C90DF022}" type="pres">
      <dgm:prSet presAssocID="{4C7A1C9C-EAC8-43E5-890E-6661E1521F9A}" presName="parTxOnly" presStyleLbl="node1" presStyleIdx="4" presStyleCnt="7">
        <dgm:presLayoutVars>
          <dgm:bulletEnabled val="1"/>
        </dgm:presLayoutVars>
      </dgm:prSet>
      <dgm:spPr/>
      <dgm:t>
        <a:bodyPr/>
        <a:lstStyle/>
        <a:p>
          <a:endParaRPr lang="en-US"/>
        </a:p>
      </dgm:t>
    </dgm:pt>
    <dgm:pt modelId="{FD82F3C1-F426-4740-A6E3-596A3697D702}" type="pres">
      <dgm:prSet presAssocID="{6167FD96-B02D-4E39-B25E-1346F5E45F44}" presName="parSpace" presStyleCnt="0"/>
      <dgm:spPr/>
    </dgm:pt>
    <dgm:pt modelId="{B1C09DDC-8A83-4DF0-B007-0D90FDC9224F}" type="pres">
      <dgm:prSet presAssocID="{0DB5FD5F-CE40-4151-AAA5-64B57210EAE4}" presName="parTxOnly" presStyleLbl="node1" presStyleIdx="5" presStyleCnt="7">
        <dgm:presLayoutVars>
          <dgm:bulletEnabled val="1"/>
        </dgm:presLayoutVars>
      </dgm:prSet>
      <dgm:spPr/>
      <dgm:t>
        <a:bodyPr/>
        <a:lstStyle/>
        <a:p>
          <a:endParaRPr lang="en-US"/>
        </a:p>
      </dgm:t>
    </dgm:pt>
    <dgm:pt modelId="{9301FCFC-D622-47E5-B028-1C9402F55A51}" type="pres">
      <dgm:prSet presAssocID="{9F112EC6-AE51-4D88-9C94-715E7F5C4CF1}" presName="parSpace" presStyleCnt="0"/>
      <dgm:spPr/>
    </dgm:pt>
    <dgm:pt modelId="{3C5DF81D-5167-4FF5-9468-3B9DEC7DBD08}" type="pres">
      <dgm:prSet presAssocID="{D8429F12-7D21-4A0C-B549-CD0F59E182B4}" presName="parTxOnly" presStyleLbl="node1" presStyleIdx="6" presStyleCnt="7">
        <dgm:presLayoutVars>
          <dgm:bulletEnabled val="1"/>
        </dgm:presLayoutVars>
      </dgm:prSet>
      <dgm:spPr/>
      <dgm:t>
        <a:bodyPr/>
        <a:lstStyle/>
        <a:p>
          <a:endParaRPr lang="en-US"/>
        </a:p>
      </dgm:t>
    </dgm:pt>
  </dgm:ptLst>
  <dgm:cxnLst>
    <dgm:cxn modelId="{D0792E6F-188E-4C4F-832F-26E61ED6569B}" type="presOf" srcId="{BD49F3D3-E251-479F-93AC-61307F9FC625}" destId="{5C410262-9840-4EA2-9C00-E3F2B701FAB0}" srcOrd="0" destOrd="0" presId="urn:microsoft.com/office/officeart/2005/8/layout/hChevron3"/>
    <dgm:cxn modelId="{1106BD93-31FE-4EF1-BBC0-881C26E26C81}" srcId="{2044F8CE-9FA0-4E0A-A191-0CA733DFA734}" destId="{5F587E0C-5DC3-49E1-B854-07670B55E107}" srcOrd="3" destOrd="0" parTransId="{77651ECC-36CF-4F54-B749-F9D7DA9620ED}" sibTransId="{0A0E87CF-2E97-4E1A-B03A-3D14C622395C}"/>
    <dgm:cxn modelId="{23987F98-9D9B-4DEA-B8A8-F61DF6F12511}" srcId="{2044F8CE-9FA0-4E0A-A191-0CA733DFA734}" destId="{D8429F12-7D21-4A0C-B549-CD0F59E182B4}" srcOrd="6" destOrd="0" parTransId="{075121D1-80DD-4FA4-BC69-BFEAC4576C37}" sibTransId="{AAD6CC79-E2DA-4719-A231-1A38F3547B36}"/>
    <dgm:cxn modelId="{EE5AA4FA-F555-46B5-A450-DBED6B2C2F8D}" type="presOf" srcId="{0287D4A5-3AB0-4964-8463-FC2CC2EFC716}" destId="{0884BB2F-2879-439D-AD64-27779D0F6FE6}" srcOrd="0" destOrd="0" presId="urn:microsoft.com/office/officeart/2005/8/layout/hChevron3"/>
    <dgm:cxn modelId="{FFBDC793-DF5C-4CB5-A946-2095A4E270CA}" srcId="{2044F8CE-9FA0-4E0A-A191-0CA733DFA734}" destId="{9B3BAC50-C7CB-4C6D-83C5-CAB3A435961A}" srcOrd="1" destOrd="0" parTransId="{A3278055-2FE1-4606-8AC0-1D54C453144A}" sibTransId="{9C241976-FF36-40A5-8431-5D9F1070257F}"/>
    <dgm:cxn modelId="{C619E162-903C-4AAA-A5E8-6F546A2447EF}" type="presOf" srcId="{9B3BAC50-C7CB-4C6D-83C5-CAB3A435961A}" destId="{A1CE9104-383D-456E-9B9B-D7047E7C409B}" srcOrd="0" destOrd="0" presId="urn:microsoft.com/office/officeart/2005/8/layout/hChevron3"/>
    <dgm:cxn modelId="{E5A6BA5E-89D1-4F07-8D49-5B565811B26B}" srcId="{2044F8CE-9FA0-4E0A-A191-0CA733DFA734}" destId="{0287D4A5-3AB0-4964-8463-FC2CC2EFC716}" srcOrd="2" destOrd="0" parTransId="{074929B8-2701-4E2B-B4BD-BBF552105A0F}" sibTransId="{87DE34C2-F7D2-471D-8A79-D5107D8C7142}"/>
    <dgm:cxn modelId="{282167F0-200F-4E9B-9322-113126212F1D}" srcId="{2044F8CE-9FA0-4E0A-A191-0CA733DFA734}" destId="{0DB5FD5F-CE40-4151-AAA5-64B57210EAE4}" srcOrd="5" destOrd="0" parTransId="{B41DFE2B-D883-4359-BB1F-CC53319E2ECD}" sibTransId="{9F112EC6-AE51-4D88-9C94-715E7F5C4CF1}"/>
    <dgm:cxn modelId="{E52F48AD-B9DD-44A0-9619-C871D4607955}" type="presOf" srcId="{D8429F12-7D21-4A0C-B549-CD0F59E182B4}" destId="{3C5DF81D-5167-4FF5-9468-3B9DEC7DBD08}" srcOrd="0" destOrd="0" presId="urn:microsoft.com/office/officeart/2005/8/layout/hChevron3"/>
    <dgm:cxn modelId="{05946A99-DAB4-4DF9-BB2D-1F85B603D5C0}" srcId="{2044F8CE-9FA0-4E0A-A191-0CA733DFA734}" destId="{4C7A1C9C-EAC8-43E5-890E-6661E1521F9A}" srcOrd="4" destOrd="0" parTransId="{C2599976-688A-4075-AF99-EFF432F6789A}" sibTransId="{6167FD96-B02D-4E39-B25E-1346F5E45F44}"/>
    <dgm:cxn modelId="{93EE8CBA-638F-4DCD-855D-38FD5D2D1FB1}" srcId="{2044F8CE-9FA0-4E0A-A191-0CA733DFA734}" destId="{BD49F3D3-E251-479F-93AC-61307F9FC625}" srcOrd="0" destOrd="0" parTransId="{0CC985B0-DC5C-4A0E-8A36-170213023D37}" sibTransId="{22168FDD-629D-4966-AF84-D79D9ECB1B4D}"/>
    <dgm:cxn modelId="{2DAC3D01-ECD7-46E9-BCEB-7711498D345D}" type="presOf" srcId="{5F587E0C-5DC3-49E1-B854-07670B55E107}" destId="{EB1E13DF-4A4A-45FC-AB36-2B5D488FE3A6}" srcOrd="0" destOrd="0" presId="urn:microsoft.com/office/officeart/2005/8/layout/hChevron3"/>
    <dgm:cxn modelId="{3B73CD49-8FC0-470F-8A5F-2809D7EC3806}" type="presOf" srcId="{4C7A1C9C-EAC8-43E5-890E-6661E1521F9A}" destId="{1241D3B8-CE16-4A0F-A681-B597C90DF022}" srcOrd="0" destOrd="0" presId="urn:microsoft.com/office/officeart/2005/8/layout/hChevron3"/>
    <dgm:cxn modelId="{FC3481D5-0E57-41EC-BDBC-1704C1301221}" type="presOf" srcId="{0DB5FD5F-CE40-4151-AAA5-64B57210EAE4}" destId="{B1C09DDC-8A83-4DF0-B007-0D90FDC9224F}" srcOrd="0" destOrd="0" presId="urn:microsoft.com/office/officeart/2005/8/layout/hChevron3"/>
    <dgm:cxn modelId="{2C83AD56-0CB2-40A6-B57F-C9A920DC8F03}" type="presOf" srcId="{2044F8CE-9FA0-4E0A-A191-0CA733DFA734}" destId="{DAD90A10-6CF7-4D30-A4F2-A6722BA4AE94}" srcOrd="0" destOrd="0" presId="urn:microsoft.com/office/officeart/2005/8/layout/hChevron3"/>
    <dgm:cxn modelId="{62FC6CB3-1015-41C0-A16F-84866AB816F8}" type="presParOf" srcId="{DAD90A10-6CF7-4D30-A4F2-A6722BA4AE94}" destId="{5C410262-9840-4EA2-9C00-E3F2B701FAB0}" srcOrd="0" destOrd="0" presId="urn:microsoft.com/office/officeart/2005/8/layout/hChevron3"/>
    <dgm:cxn modelId="{D6F0738F-2B82-4D22-BF8C-56F4517081FD}" type="presParOf" srcId="{DAD90A10-6CF7-4D30-A4F2-A6722BA4AE94}" destId="{01264A03-AB4C-4779-A3DC-1E676C8CE13B}" srcOrd="1" destOrd="0" presId="urn:microsoft.com/office/officeart/2005/8/layout/hChevron3"/>
    <dgm:cxn modelId="{9E70D2C9-E533-4EA7-BA05-5077840DA0AE}" type="presParOf" srcId="{DAD90A10-6CF7-4D30-A4F2-A6722BA4AE94}" destId="{A1CE9104-383D-456E-9B9B-D7047E7C409B}" srcOrd="2" destOrd="0" presId="urn:microsoft.com/office/officeart/2005/8/layout/hChevron3"/>
    <dgm:cxn modelId="{F210C64E-17C9-4001-AD49-C19732DD7075}" type="presParOf" srcId="{DAD90A10-6CF7-4D30-A4F2-A6722BA4AE94}" destId="{0531379A-28F6-4746-AA52-ADC5F60392D2}" srcOrd="3" destOrd="0" presId="urn:microsoft.com/office/officeart/2005/8/layout/hChevron3"/>
    <dgm:cxn modelId="{9C850737-A837-416C-86CB-1C5B446B23E0}" type="presParOf" srcId="{DAD90A10-6CF7-4D30-A4F2-A6722BA4AE94}" destId="{0884BB2F-2879-439D-AD64-27779D0F6FE6}" srcOrd="4" destOrd="0" presId="urn:microsoft.com/office/officeart/2005/8/layout/hChevron3"/>
    <dgm:cxn modelId="{C36D2A8F-9F09-4D3D-B7B2-3C736DD486FE}" type="presParOf" srcId="{DAD90A10-6CF7-4D30-A4F2-A6722BA4AE94}" destId="{981419F6-CF9D-4534-A9B8-9DCBA866E3BF}" srcOrd="5" destOrd="0" presId="urn:microsoft.com/office/officeart/2005/8/layout/hChevron3"/>
    <dgm:cxn modelId="{86531194-012E-4A33-8434-3E6C40A751D0}" type="presParOf" srcId="{DAD90A10-6CF7-4D30-A4F2-A6722BA4AE94}" destId="{EB1E13DF-4A4A-45FC-AB36-2B5D488FE3A6}" srcOrd="6" destOrd="0" presId="urn:microsoft.com/office/officeart/2005/8/layout/hChevron3"/>
    <dgm:cxn modelId="{FD501B8B-51A1-4E3C-BF53-F7FA884262B8}" type="presParOf" srcId="{DAD90A10-6CF7-4D30-A4F2-A6722BA4AE94}" destId="{A0F18940-3CDE-4B69-8733-782DF0A770A6}" srcOrd="7" destOrd="0" presId="urn:microsoft.com/office/officeart/2005/8/layout/hChevron3"/>
    <dgm:cxn modelId="{1A1D27DB-6F1E-4F89-9E51-03E6D89B20C3}" type="presParOf" srcId="{DAD90A10-6CF7-4D30-A4F2-A6722BA4AE94}" destId="{1241D3B8-CE16-4A0F-A681-B597C90DF022}" srcOrd="8" destOrd="0" presId="urn:microsoft.com/office/officeart/2005/8/layout/hChevron3"/>
    <dgm:cxn modelId="{4837476C-789B-4E7A-BFBB-032690EBE027}" type="presParOf" srcId="{DAD90A10-6CF7-4D30-A4F2-A6722BA4AE94}" destId="{FD82F3C1-F426-4740-A6E3-596A3697D702}" srcOrd="9" destOrd="0" presId="urn:microsoft.com/office/officeart/2005/8/layout/hChevron3"/>
    <dgm:cxn modelId="{19B6EE7B-4CD9-4A27-A6A4-AA4FF232E4CA}" type="presParOf" srcId="{DAD90A10-6CF7-4D30-A4F2-A6722BA4AE94}" destId="{B1C09DDC-8A83-4DF0-B007-0D90FDC9224F}" srcOrd="10" destOrd="0" presId="urn:microsoft.com/office/officeart/2005/8/layout/hChevron3"/>
    <dgm:cxn modelId="{0B66E865-688A-4C4A-A7CA-4684D736EB04}" type="presParOf" srcId="{DAD90A10-6CF7-4D30-A4F2-A6722BA4AE94}" destId="{9301FCFC-D622-47E5-B028-1C9402F55A51}" srcOrd="11" destOrd="0" presId="urn:microsoft.com/office/officeart/2005/8/layout/hChevron3"/>
    <dgm:cxn modelId="{9FB91EFB-C59C-45FB-AFB1-D48C65338B60}" type="presParOf" srcId="{DAD90A10-6CF7-4D30-A4F2-A6722BA4AE94}" destId="{3C5DF81D-5167-4FF5-9468-3B9DEC7DBD08}"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B50126-083C-46A7-AB07-ADED7B7703D2}"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US"/>
        </a:p>
      </dgm:t>
    </dgm:pt>
    <dgm:pt modelId="{CE64D803-FBA1-4080-95FA-CD4B91195D77}">
      <dgm:prSet phldrT="[Text]" custT="1"/>
      <dgm:spPr/>
      <dgm:t>
        <a:bodyPr/>
        <a:lstStyle/>
        <a:p>
          <a:r>
            <a:rPr lang="en-US" sz="1600" dirty="0" smtClean="0">
              <a:latin typeface="+mj-lt"/>
            </a:rPr>
            <a:t>Section One</a:t>
          </a:r>
          <a:endParaRPr lang="en-US" sz="1600" dirty="0">
            <a:latin typeface="+mj-lt"/>
          </a:endParaRPr>
        </a:p>
      </dgm:t>
    </dgm:pt>
    <dgm:pt modelId="{FA613A8A-8B09-497E-A561-3984A6DC6998}" type="parTrans" cxnId="{EF8FA84F-D6DF-4CCA-B1EE-223EE5AACAA5}">
      <dgm:prSet/>
      <dgm:spPr/>
      <dgm:t>
        <a:bodyPr/>
        <a:lstStyle/>
        <a:p>
          <a:endParaRPr lang="en-US">
            <a:latin typeface="+mj-lt"/>
          </a:endParaRPr>
        </a:p>
      </dgm:t>
    </dgm:pt>
    <dgm:pt modelId="{E5822D60-E86B-4025-B610-86052D39F7FE}" type="sibTrans" cxnId="{EF8FA84F-D6DF-4CCA-B1EE-223EE5AACAA5}">
      <dgm:prSet/>
      <dgm:spPr/>
      <dgm:t>
        <a:bodyPr/>
        <a:lstStyle/>
        <a:p>
          <a:endParaRPr lang="en-US">
            <a:latin typeface="+mj-lt"/>
          </a:endParaRPr>
        </a:p>
      </dgm:t>
    </dgm:pt>
    <dgm:pt modelId="{0B16239B-5405-4398-BEEA-9E7DDC40FA5D}">
      <dgm:prSet phldrT="[Text]" custT="1"/>
      <dgm:spPr/>
      <dgm:t>
        <a:bodyPr/>
        <a:lstStyle/>
        <a:p>
          <a:r>
            <a:rPr lang="en-GB" sz="1800" smtClean="0">
              <a:latin typeface="+mj-lt"/>
            </a:rPr>
            <a:t>Personal Details</a:t>
          </a:r>
          <a:endParaRPr lang="en-US" sz="1800" dirty="0">
            <a:latin typeface="+mj-lt"/>
          </a:endParaRPr>
        </a:p>
      </dgm:t>
    </dgm:pt>
    <dgm:pt modelId="{DCDC3971-0C2C-43A6-82C4-43757D1BC0AD}" type="parTrans" cxnId="{8F1A76F3-15D7-460F-ADFC-006FE01F3CF8}">
      <dgm:prSet/>
      <dgm:spPr/>
      <dgm:t>
        <a:bodyPr/>
        <a:lstStyle/>
        <a:p>
          <a:endParaRPr lang="en-US">
            <a:latin typeface="+mj-lt"/>
          </a:endParaRPr>
        </a:p>
      </dgm:t>
    </dgm:pt>
    <dgm:pt modelId="{44BABCF6-59B8-405F-8F23-1E31816C7737}" type="sibTrans" cxnId="{8F1A76F3-15D7-460F-ADFC-006FE01F3CF8}">
      <dgm:prSet/>
      <dgm:spPr/>
      <dgm:t>
        <a:bodyPr/>
        <a:lstStyle/>
        <a:p>
          <a:endParaRPr lang="en-US">
            <a:latin typeface="+mj-lt"/>
          </a:endParaRPr>
        </a:p>
      </dgm:t>
    </dgm:pt>
    <dgm:pt modelId="{4A1ED1BE-6D99-4D13-9BA8-2C47605FE0BC}">
      <dgm:prSet phldrT="[Text]" custT="1"/>
      <dgm:spPr/>
      <dgm:t>
        <a:bodyPr/>
        <a:lstStyle/>
        <a:p>
          <a:r>
            <a:rPr lang="en-US" sz="1600" dirty="0" smtClean="0">
              <a:latin typeface="+mj-lt"/>
            </a:rPr>
            <a:t>Section Two</a:t>
          </a:r>
          <a:endParaRPr lang="en-US" sz="1600" dirty="0">
            <a:latin typeface="+mj-lt"/>
          </a:endParaRPr>
        </a:p>
      </dgm:t>
    </dgm:pt>
    <dgm:pt modelId="{E2B66E43-2AC9-4924-98CF-86D8F193F634}" type="parTrans" cxnId="{F142370D-732C-4FD2-ACEE-BD75756F4039}">
      <dgm:prSet/>
      <dgm:spPr/>
      <dgm:t>
        <a:bodyPr/>
        <a:lstStyle/>
        <a:p>
          <a:endParaRPr lang="en-US">
            <a:latin typeface="+mj-lt"/>
          </a:endParaRPr>
        </a:p>
      </dgm:t>
    </dgm:pt>
    <dgm:pt modelId="{67CA3724-6C5A-4B23-8085-E416C7722B9D}" type="sibTrans" cxnId="{F142370D-732C-4FD2-ACEE-BD75756F4039}">
      <dgm:prSet/>
      <dgm:spPr/>
      <dgm:t>
        <a:bodyPr/>
        <a:lstStyle/>
        <a:p>
          <a:endParaRPr lang="en-US">
            <a:latin typeface="+mj-lt"/>
          </a:endParaRPr>
        </a:p>
      </dgm:t>
    </dgm:pt>
    <dgm:pt modelId="{03854EBA-8681-4FB2-B4E9-9A4C0D8CBF1D}">
      <dgm:prSet phldrT="[Text]" custT="1"/>
      <dgm:spPr/>
      <dgm:t>
        <a:bodyPr/>
        <a:lstStyle/>
        <a:p>
          <a:r>
            <a:rPr lang="en-GB" sz="1800" dirty="0" smtClean="0">
              <a:latin typeface="+mj-lt"/>
            </a:rPr>
            <a:t>Course Choices</a:t>
          </a:r>
          <a:br>
            <a:rPr lang="en-GB" sz="1800" dirty="0" smtClean="0">
              <a:latin typeface="+mj-lt"/>
            </a:rPr>
          </a:br>
          <a:r>
            <a:rPr lang="en-GB" sz="1800" dirty="0" smtClean="0">
              <a:latin typeface="+mj-lt"/>
            </a:rPr>
            <a:t>(five options)</a:t>
          </a:r>
          <a:endParaRPr lang="en-US" sz="1800" dirty="0">
            <a:latin typeface="+mj-lt"/>
          </a:endParaRPr>
        </a:p>
      </dgm:t>
    </dgm:pt>
    <dgm:pt modelId="{BA55BE8B-AAB4-4DFE-8748-274845442385}" type="parTrans" cxnId="{B18734F8-279F-438F-B17E-910B0CA5AC39}">
      <dgm:prSet/>
      <dgm:spPr/>
      <dgm:t>
        <a:bodyPr/>
        <a:lstStyle/>
        <a:p>
          <a:endParaRPr lang="en-US">
            <a:latin typeface="+mj-lt"/>
          </a:endParaRPr>
        </a:p>
      </dgm:t>
    </dgm:pt>
    <dgm:pt modelId="{5E58E4E0-9875-44DA-8DE5-3DEB096B7E49}" type="sibTrans" cxnId="{B18734F8-279F-438F-B17E-910B0CA5AC39}">
      <dgm:prSet/>
      <dgm:spPr/>
      <dgm:t>
        <a:bodyPr/>
        <a:lstStyle/>
        <a:p>
          <a:endParaRPr lang="en-US">
            <a:latin typeface="+mj-lt"/>
          </a:endParaRPr>
        </a:p>
      </dgm:t>
    </dgm:pt>
    <dgm:pt modelId="{9172A81C-F1CC-4477-A5AA-CF023D5040CE}">
      <dgm:prSet phldrT="[Text]" custT="1"/>
      <dgm:spPr/>
      <dgm:t>
        <a:bodyPr/>
        <a:lstStyle/>
        <a:p>
          <a:r>
            <a:rPr lang="en-US" sz="1500" dirty="0" smtClean="0">
              <a:latin typeface="+mj-lt"/>
            </a:rPr>
            <a:t>Section Three</a:t>
          </a:r>
          <a:endParaRPr lang="en-US" sz="1500" dirty="0">
            <a:latin typeface="+mj-lt"/>
          </a:endParaRPr>
        </a:p>
      </dgm:t>
    </dgm:pt>
    <dgm:pt modelId="{D3C8B34C-5F3E-482D-AC47-E8C69A95287F}" type="parTrans" cxnId="{3EF5E787-0EE9-4E16-9472-AD7AC34BC2E7}">
      <dgm:prSet/>
      <dgm:spPr/>
      <dgm:t>
        <a:bodyPr/>
        <a:lstStyle/>
        <a:p>
          <a:endParaRPr lang="en-US">
            <a:latin typeface="+mj-lt"/>
          </a:endParaRPr>
        </a:p>
      </dgm:t>
    </dgm:pt>
    <dgm:pt modelId="{D3C9571C-F1FE-4A3A-BFDF-5753B208E0E1}" type="sibTrans" cxnId="{3EF5E787-0EE9-4E16-9472-AD7AC34BC2E7}">
      <dgm:prSet/>
      <dgm:spPr/>
      <dgm:t>
        <a:bodyPr/>
        <a:lstStyle/>
        <a:p>
          <a:endParaRPr lang="en-US">
            <a:latin typeface="+mj-lt"/>
          </a:endParaRPr>
        </a:p>
      </dgm:t>
    </dgm:pt>
    <dgm:pt modelId="{14B3C9C6-6CB5-4027-B493-DC305D390033}">
      <dgm:prSet phldrT="[Text]" custT="1"/>
      <dgm:spPr/>
      <dgm:t>
        <a:bodyPr/>
        <a:lstStyle/>
        <a:p>
          <a:r>
            <a:rPr lang="en-GB" sz="1600" smtClean="0">
              <a:latin typeface="+mj-lt"/>
            </a:rPr>
            <a:t>Education History</a:t>
          </a:r>
          <a:endParaRPr lang="en-US" sz="1600" dirty="0">
            <a:latin typeface="+mj-lt"/>
          </a:endParaRPr>
        </a:p>
      </dgm:t>
    </dgm:pt>
    <dgm:pt modelId="{41FC039E-ECCF-4C31-B2D6-507BBA2974A9}" type="parTrans" cxnId="{B65EB691-8D32-4422-A1BF-D188BF766BA8}">
      <dgm:prSet/>
      <dgm:spPr/>
      <dgm:t>
        <a:bodyPr/>
        <a:lstStyle/>
        <a:p>
          <a:endParaRPr lang="en-US">
            <a:latin typeface="+mj-lt"/>
          </a:endParaRPr>
        </a:p>
      </dgm:t>
    </dgm:pt>
    <dgm:pt modelId="{CE0ABF5D-83F8-4DF0-BE59-3BE6EFE68B4F}" type="sibTrans" cxnId="{B65EB691-8D32-4422-A1BF-D188BF766BA8}">
      <dgm:prSet/>
      <dgm:spPr/>
      <dgm:t>
        <a:bodyPr/>
        <a:lstStyle/>
        <a:p>
          <a:endParaRPr lang="en-US">
            <a:latin typeface="+mj-lt"/>
          </a:endParaRPr>
        </a:p>
      </dgm:t>
    </dgm:pt>
    <dgm:pt modelId="{394512C6-35E9-449F-8CB1-1846E15BDEB0}">
      <dgm:prSet/>
      <dgm:spPr/>
      <dgm:t>
        <a:bodyPr/>
        <a:lstStyle/>
        <a:p>
          <a:r>
            <a:rPr lang="en-US" dirty="0" smtClean="0">
              <a:latin typeface="+mj-lt"/>
            </a:rPr>
            <a:t>Section Four</a:t>
          </a:r>
          <a:endParaRPr lang="en-US" dirty="0">
            <a:latin typeface="+mj-lt"/>
          </a:endParaRPr>
        </a:p>
      </dgm:t>
    </dgm:pt>
    <dgm:pt modelId="{DB50C319-7B49-49A8-BA69-793AFD6977AE}" type="parTrans" cxnId="{6D8155D2-C66C-4969-95E8-7E7A722894CC}">
      <dgm:prSet/>
      <dgm:spPr/>
      <dgm:t>
        <a:bodyPr/>
        <a:lstStyle/>
        <a:p>
          <a:endParaRPr lang="en-US">
            <a:latin typeface="+mj-lt"/>
          </a:endParaRPr>
        </a:p>
      </dgm:t>
    </dgm:pt>
    <dgm:pt modelId="{B1F6DB75-857A-4933-9B01-7C290AA2BBAD}" type="sibTrans" cxnId="{6D8155D2-C66C-4969-95E8-7E7A722894CC}">
      <dgm:prSet/>
      <dgm:spPr/>
      <dgm:t>
        <a:bodyPr/>
        <a:lstStyle/>
        <a:p>
          <a:endParaRPr lang="en-US">
            <a:latin typeface="+mj-lt"/>
          </a:endParaRPr>
        </a:p>
      </dgm:t>
    </dgm:pt>
    <dgm:pt modelId="{4E94A873-8AEA-40C6-97D1-453533A85173}">
      <dgm:prSet custT="1"/>
      <dgm:spPr/>
      <dgm:t>
        <a:bodyPr/>
        <a:lstStyle/>
        <a:p>
          <a:r>
            <a:rPr lang="en-GB" sz="1300" smtClean="0">
              <a:latin typeface="+mj-lt"/>
            </a:rPr>
            <a:t>Employment History</a:t>
          </a:r>
          <a:endParaRPr lang="en-US" sz="1300" dirty="0">
            <a:latin typeface="+mj-lt"/>
          </a:endParaRPr>
        </a:p>
      </dgm:t>
    </dgm:pt>
    <dgm:pt modelId="{4FFE79C7-30C9-4DE6-95C5-29CC097DC967}" type="parTrans" cxnId="{1CB0425C-5619-4C72-ABF0-D9E3CF5C3C6B}">
      <dgm:prSet/>
      <dgm:spPr/>
      <dgm:t>
        <a:bodyPr/>
        <a:lstStyle/>
        <a:p>
          <a:endParaRPr lang="en-US">
            <a:latin typeface="+mj-lt"/>
          </a:endParaRPr>
        </a:p>
      </dgm:t>
    </dgm:pt>
    <dgm:pt modelId="{452DB4ED-C196-4C44-82C2-EDCD0E1D7772}" type="sibTrans" cxnId="{1CB0425C-5619-4C72-ABF0-D9E3CF5C3C6B}">
      <dgm:prSet/>
      <dgm:spPr/>
      <dgm:t>
        <a:bodyPr/>
        <a:lstStyle/>
        <a:p>
          <a:endParaRPr lang="en-US">
            <a:latin typeface="+mj-lt"/>
          </a:endParaRPr>
        </a:p>
      </dgm:t>
    </dgm:pt>
    <dgm:pt modelId="{A6B528B9-ECBE-497B-AD08-FA52D5CC6C2C}">
      <dgm:prSet/>
      <dgm:spPr/>
      <dgm:t>
        <a:bodyPr/>
        <a:lstStyle/>
        <a:p>
          <a:r>
            <a:rPr lang="en-US" dirty="0" smtClean="0">
              <a:latin typeface="+mj-lt"/>
            </a:rPr>
            <a:t>Section Five</a:t>
          </a:r>
          <a:endParaRPr lang="en-US" dirty="0">
            <a:latin typeface="+mj-lt"/>
          </a:endParaRPr>
        </a:p>
      </dgm:t>
    </dgm:pt>
    <dgm:pt modelId="{5DCBAB4A-8EBF-417C-ACAE-08773AF464CA}" type="parTrans" cxnId="{D4800D9E-6F73-422B-9F37-DA185FC34B86}">
      <dgm:prSet/>
      <dgm:spPr/>
      <dgm:t>
        <a:bodyPr/>
        <a:lstStyle/>
        <a:p>
          <a:endParaRPr lang="en-US">
            <a:latin typeface="+mj-lt"/>
          </a:endParaRPr>
        </a:p>
      </dgm:t>
    </dgm:pt>
    <dgm:pt modelId="{3AFABEF0-D85D-4362-BC0D-499D68107F84}" type="sibTrans" cxnId="{D4800D9E-6F73-422B-9F37-DA185FC34B86}">
      <dgm:prSet/>
      <dgm:spPr/>
      <dgm:t>
        <a:bodyPr/>
        <a:lstStyle/>
        <a:p>
          <a:endParaRPr lang="en-US">
            <a:latin typeface="+mj-lt"/>
          </a:endParaRPr>
        </a:p>
      </dgm:t>
    </dgm:pt>
    <dgm:pt modelId="{66760A3F-E12D-4A70-B017-3BC0BB2C6069}">
      <dgm:prSet/>
      <dgm:spPr/>
      <dgm:t>
        <a:bodyPr/>
        <a:lstStyle/>
        <a:p>
          <a:r>
            <a:rPr lang="en-GB" smtClean="0">
              <a:latin typeface="+mj-lt"/>
            </a:rPr>
            <a:t>Personal Statement</a:t>
          </a:r>
          <a:endParaRPr lang="en-US" dirty="0">
            <a:latin typeface="+mj-lt"/>
          </a:endParaRPr>
        </a:p>
      </dgm:t>
    </dgm:pt>
    <dgm:pt modelId="{ABB9BC3A-5601-4569-BB13-6F960AD4DD98}" type="parTrans" cxnId="{C2DE4F74-EB80-4AFE-A120-07C7B2480FC1}">
      <dgm:prSet/>
      <dgm:spPr/>
      <dgm:t>
        <a:bodyPr/>
        <a:lstStyle/>
        <a:p>
          <a:endParaRPr lang="en-US">
            <a:latin typeface="+mj-lt"/>
          </a:endParaRPr>
        </a:p>
      </dgm:t>
    </dgm:pt>
    <dgm:pt modelId="{28510E70-6BF4-4C54-A68C-68ED9472EA8A}" type="sibTrans" cxnId="{C2DE4F74-EB80-4AFE-A120-07C7B2480FC1}">
      <dgm:prSet/>
      <dgm:spPr/>
      <dgm:t>
        <a:bodyPr/>
        <a:lstStyle/>
        <a:p>
          <a:endParaRPr lang="en-US">
            <a:latin typeface="+mj-lt"/>
          </a:endParaRPr>
        </a:p>
      </dgm:t>
    </dgm:pt>
    <dgm:pt modelId="{564C5EC7-4ED9-4621-AD6A-BCC84A5B0096}">
      <dgm:prSet/>
      <dgm:spPr/>
      <dgm:t>
        <a:bodyPr/>
        <a:lstStyle/>
        <a:p>
          <a:r>
            <a:rPr lang="en-US" dirty="0" smtClean="0">
              <a:latin typeface="+mj-lt"/>
            </a:rPr>
            <a:t>Section Six</a:t>
          </a:r>
          <a:endParaRPr lang="en-US" dirty="0">
            <a:latin typeface="+mj-lt"/>
          </a:endParaRPr>
        </a:p>
      </dgm:t>
    </dgm:pt>
    <dgm:pt modelId="{2D7A3CFC-01CA-4364-AF32-4C9597969DAB}" type="parTrans" cxnId="{31223DC4-CFD2-49F3-8503-88C50726E2EE}">
      <dgm:prSet/>
      <dgm:spPr/>
      <dgm:t>
        <a:bodyPr/>
        <a:lstStyle/>
        <a:p>
          <a:endParaRPr lang="en-US">
            <a:latin typeface="+mj-lt"/>
          </a:endParaRPr>
        </a:p>
      </dgm:t>
    </dgm:pt>
    <dgm:pt modelId="{3E18BCBA-421E-435F-B08D-6EFCEAE92A1C}" type="sibTrans" cxnId="{31223DC4-CFD2-49F3-8503-88C50726E2EE}">
      <dgm:prSet/>
      <dgm:spPr/>
      <dgm:t>
        <a:bodyPr/>
        <a:lstStyle/>
        <a:p>
          <a:endParaRPr lang="en-US">
            <a:latin typeface="+mj-lt"/>
          </a:endParaRPr>
        </a:p>
      </dgm:t>
    </dgm:pt>
    <dgm:pt modelId="{A069CCD0-F2E0-40E2-97A1-177B01A2EC9C}">
      <dgm:prSet/>
      <dgm:spPr/>
      <dgm:t>
        <a:bodyPr/>
        <a:lstStyle/>
        <a:p>
          <a:r>
            <a:rPr lang="en-US" dirty="0" smtClean="0">
              <a:latin typeface="+mj-lt"/>
            </a:rPr>
            <a:t>Reference</a:t>
          </a:r>
          <a:endParaRPr lang="en-US" dirty="0">
            <a:latin typeface="+mj-lt"/>
          </a:endParaRPr>
        </a:p>
      </dgm:t>
    </dgm:pt>
    <dgm:pt modelId="{859B288F-BD39-4D0B-8C85-FE7C4502D78A}" type="parTrans" cxnId="{87DD32FE-B4D1-4897-B0D3-8375B75900A6}">
      <dgm:prSet/>
      <dgm:spPr/>
      <dgm:t>
        <a:bodyPr/>
        <a:lstStyle/>
        <a:p>
          <a:endParaRPr lang="en-US">
            <a:latin typeface="+mj-lt"/>
          </a:endParaRPr>
        </a:p>
      </dgm:t>
    </dgm:pt>
    <dgm:pt modelId="{1C52FAFD-8E6B-4757-A9CF-58A1F77397FF}" type="sibTrans" cxnId="{87DD32FE-B4D1-4897-B0D3-8375B75900A6}">
      <dgm:prSet/>
      <dgm:spPr/>
      <dgm:t>
        <a:bodyPr/>
        <a:lstStyle/>
        <a:p>
          <a:endParaRPr lang="en-US">
            <a:latin typeface="+mj-lt"/>
          </a:endParaRPr>
        </a:p>
      </dgm:t>
    </dgm:pt>
    <dgm:pt modelId="{50CD35E6-AFEC-465C-A7E8-F362987B0DA5}" type="pres">
      <dgm:prSet presAssocID="{09B50126-083C-46A7-AB07-ADED7B7703D2}" presName="Name0" presStyleCnt="0">
        <dgm:presLayoutVars>
          <dgm:dir/>
          <dgm:animLvl val="lvl"/>
          <dgm:resizeHandles val="exact"/>
        </dgm:presLayoutVars>
      </dgm:prSet>
      <dgm:spPr/>
      <dgm:t>
        <a:bodyPr/>
        <a:lstStyle/>
        <a:p>
          <a:endParaRPr lang="en-US"/>
        </a:p>
      </dgm:t>
    </dgm:pt>
    <dgm:pt modelId="{4F5ABDC7-FD67-4A07-B4FF-853A1F3953B6}" type="pres">
      <dgm:prSet presAssocID="{CE64D803-FBA1-4080-95FA-CD4B91195D77}" presName="compositeNode" presStyleCnt="0">
        <dgm:presLayoutVars>
          <dgm:bulletEnabled val="1"/>
        </dgm:presLayoutVars>
      </dgm:prSet>
      <dgm:spPr/>
      <dgm:t>
        <a:bodyPr/>
        <a:lstStyle/>
        <a:p>
          <a:endParaRPr lang="en-US"/>
        </a:p>
      </dgm:t>
    </dgm:pt>
    <dgm:pt modelId="{C63B43DE-45A1-4FE2-8673-A1640A6A7528}" type="pres">
      <dgm:prSet presAssocID="{CE64D803-FBA1-4080-95FA-CD4B91195D77}" presName="bgRect" presStyleLbl="node1" presStyleIdx="0" presStyleCnt="6"/>
      <dgm:spPr/>
      <dgm:t>
        <a:bodyPr/>
        <a:lstStyle/>
        <a:p>
          <a:endParaRPr lang="en-US"/>
        </a:p>
      </dgm:t>
    </dgm:pt>
    <dgm:pt modelId="{5648FB57-9D04-46C8-90A1-4CF9634F507B}" type="pres">
      <dgm:prSet presAssocID="{CE64D803-FBA1-4080-95FA-CD4B91195D77}" presName="parentNode" presStyleLbl="node1" presStyleIdx="0" presStyleCnt="6">
        <dgm:presLayoutVars>
          <dgm:chMax val="0"/>
          <dgm:bulletEnabled val="1"/>
        </dgm:presLayoutVars>
      </dgm:prSet>
      <dgm:spPr/>
      <dgm:t>
        <a:bodyPr/>
        <a:lstStyle/>
        <a:p>
          <a:endParaRPr lang="en-US"/>
        </a:p>
      </dgm:t>
    </dgm:pt>
    <dgm:pt modelId="{33EE55CC-CC13-4043-9E86-933407F19248}" type="pres">
      <dgm:prSet presAssocID="{CE64D803-FBA1-4080-95FA-CD4B91195D77}" presName="childNode" presStyleLbl="node1" presStyleIdx="0" presStyleCnt="6">
        <dgm:presLayoutVars>
          <dgm:bulletEnabled val="1"/>
        </dgm:presLayoutVars>
      </dgm:prSet>
      <dgm:spPr/>
      <dgm:t>
        <a:bodyPr/>
        <a:lstStyle/>
        <a:p>
          <a:endParaRPr lang="en-US"/>
        </a:p>
      </dgm:t>
    </dgm:pt>
    <dgm:pt modelId="{78DDEDEE-D9A3-4098-ADF8-5D367E8ED8E7}" type="pres">
      <dgm:prSet presAssocID="{E5822D60-E86B-4025-B610-86052D39F7FE}" presName="hSp" presStyleCnt="0"/>
      <dgm:spPr/>
      <dgm:t>
        <a:bodyPr/>
        <a:lstStyle/>
        <a:p>
          <a:endParaRPr lang="en-US"/>
        </a:p>
      </dgm:t>
    </dgm:pt>
    <dgm:pt modelId="{81DF7264-3AC8-4684-8927-ADD619938151}" type="pres">
      <dgm:prSet presAssocID="{E5822D60-E86B-4025-B610-86052D39F7FE}" presName="vProcSp" presStyleCnt="0"/>
      <dgm:spPr/>
      <dgm:t>
        <a:bodyPr/>
        <a:lstStyle/>
        <a:p>
          <a:endParaRPr lang="en-US"/>
        </a:p>
      </dgm:t>
    </dgm:pt>
    <dgm:pt modelId="{022D2277-EFB1-41B4-80FD-ACED7646ED6F}" type="pres">
      <dgm:prSet presAssocID="{E5822D60-E86B-4025-B610-86052D39F7FE}" presName="vSp1" presStyleCnt="0"/>
      <dgm:spPr/>
      <dgm:t>
        <a:bodyPr/>
        <a:lstStyle/>
        <a:p>
          <a:endParaRPr lang="en-US"/>
        </a:p>
      </dgm:t>
    </dgm:pt>
    <dgm:pt modelId="{BEB0099A-6476-4FAE-B9D4-40C184B9ABFA}" type="pres">
      <dgm:prSet presAssocID="{E5822D60-E86B-4025-B610-86052D39F7FE}" presName="simulatedConn" presStyleLbl="solidFgAcc1" presStyleIdx="0" presStyleCnt="5"/>
      <dgm:spPr/>
      <dgm:t>
        <a:bodyPr/>
        <a:lstStyle/>
        <a:p>
          <a:endParaRPr lang="en-US"/>
        </a:p>
      </dgm:t>
    </dgm:pt>
    <dgm:pt modelId="{770DC6A2-AAD7-4331-8FED-A1805366A729}" type="pres">
      <dgm:prSet presAssocID="{E5822D60-E86B-4025-B610-86052D39F7FE}" presName="vSp2" presStyleCnt="0"/>
      <dgm:spPr/>
      <dgm:t>
        <a:bodyPr/>
        <a:lstStyle/>
        <a:p>
          <a:endParaRPr lang="en-US"/>
        </a:p>
      </dgm:t>
    </dgm:pt>
    <dgm:pt modelId="{62885417-34BE-4DD2-9C78-5CA2529A79C9}" type="pres">
      <dgm:prSet presAssocID="{E5822D60-E86B-4025-B610-86052D39F7FE}" presName="sibTrans" presStyleCnt="0"/>
      <dgm:spPr/>
      <dgm:t>
        <a:bodyPr/>
        <a:lstStyle/>
        <a:p>
          <a:endParaRPr lang="en-US"/>
        </a:p>
      </dgm:t>
    </dgm:pt>
    <dgm:pt modelId="{F2BE8BF7-6BBB-45F2-978A-BFAA3C7698B0}" type="pres">
      <dgm:prSet presAssocID="{4A1ED1BE-6D99-4D13-9BA8-2C47605FE0BC}" presName="compositeNode" presStyleCnt="0">
        <dgm:presLayoutVars>
          <dgm:bulletEnabled val="1"/>
        </dgm:presLayoutVars>
      </dgm:prSet>
      <dgm:spPr/>
      <dgm:t>
        <a:bodyPr/>
        <a:lstStyle/>
        <a:p>
          <a:endParaRPr lang="en-US"/>
        </a:p>
      </dgm:t>
    </dgm:pt>
    <dgm:pt modelId="{381B129F-839D-457B-BF5E-C676724FE250}" type="pres">
      <dgm:prSet presAssocID="{4A1ED1BE-6D99-4D13-9BA8-2C47605FE0BC}" presName="bgRect" presStyleLbl="node1" presStyleIdx="1" presStyleCnt="6"/>
      <dgm:spPr/>
      <dgm:t>
        <a:bodyPr/>
        <a:lstStyle/>
        <a:p>
          <a:endParaRPr lang="en-US"/>
        </a:p>
      </dgm:t>
    </dgm:pt>
    <dgm:pt modelId="{AA74342A-7456-4DC0-953B-21A6FAD98AB5}" type="pres">
      <dgm:prSet presAssocID="{4A1ED1BE-6D99-4D13-9BA8-2C47605FE0BC}" presName="parentNode" presStyleLbl="node1" presStyleIdx="1" presStyleCnt="6">
        <dgm:presLayoutVars>
          <dgm:chMax val="0"/>
          <dgm:bulletEnabled val="1"/>
        </dgm:presLayoutVars>
      </dgm:prSet>
      <dgm:spPr/>
      <dgm:t>
        <a:bodyPr/>
        <a:lstStyle/>
        <a:p>
          <a:endParaRPr lang="en-US"/>
        </a:p>
      </dgm:t>
    </dgm:pt>
    <dgm:pt modelId="{126EBFC4-7E1C-40F7-B002-45FCEF18E563}" type="pres">
      <dgm:prSet presAssocID="{4A1ED1BE-6D99-4D13-9BA8-2C47605FE0BC}" presName="childNode" presStyleLbl="node1" presStyleIdx="1" presStyleCnt="6">
        <dgm:presLayoutVars>
          <dgm:bulletEnabled val="1"/>
        </dgm:presLayoutVars>
      </dgm:prSet>
      <dgm:spPr/>
      <dgm:t>
        <a:bodyPr/>
        <a:lstStyle/>
        <a:p>
          <a:endParaRPr lang="en-US"/>
        </a:p>
      </dgm:t>
    </dgm:pt>
    <dgm:pt modelId="{30C2F7A3-D8AF-4AF8-8918-C4E3D981C04C}" type="pres">
      <dgm:prSet presAssocID="{67CA3724-6C5A-4B23-8085-E416C7722B9D}" presName="hSp" presStyleCnt="0"/>
      <dgm:spPr/>
      <dgm:t>
        <a:bodyPr/>
        <a:lstStyle/>
        <a:p>
          <a:endParaRPr lang="en-US"/>
        </a:p>
      </dgm:t>
    </dgm:pt>
    <dgm:pt modelId="{8DA5E2F3-A511-4C13-8ED6-85250B0E5B39}" type="pres">
      <dgm:prSet presAssocID="{67CA3724-6C5A-4B23-8085-E416C7722B9D}" presName="vProcSp" presStyleCnt="0"/>
      <dgm:spPr/>
      <dgm:t>
        <a:bodyPr/>
        <a:lstStyle/>
        <a:p>
          <a:endParaRPr lang="en-US"/>
        </a:p>
      </dgm:t>
    </dgm:pt>
    <dgm:pt modelId="{182AD19F-DCC5-4ADD-BB49-EC538D9D4F59}" type="pres">
      <dgm:prSet presAssocID="{67CA3724-6C5A-4B23-8085-E416C7722B9D}" presName="vSp1" presStyleCnt="0"/>
      <dgm:spPr/>
      <dgm:t>
        <a:bodyPr/>
        <a:lstStyle/>
        <a:p>
          <a:endParaRPr lang="en-US"/>
        </a:p>
      </dgm:t>
    </dgm:pt>
    <dgm:pt modelId="{B7FA6F3E-F31E-47DC-A283-89C4416875AC}" type="pres">
      <dgm:prSet presAssocID="{67CA3724-6C5A-4B23-8085-E416C7722B9D}" presName="simulatedConn" presStyleLbl="solidFgAcc1" presStyleIdx="1" presStyleCnt="5"/>
      <dgm:spPr/>
      <dgm:t>
        <a:bodyPr/>
        <a:lstStyle/>
        <a:p>
          <a:endParaRPr lang="en-US"/>
        </a:p>
      </dgm:t>
    </dgm:pt>
    <dgm:pt modelId="{F991BE16-9EC8-4FCA-B1CB-E9453FF5888E}" type="pres">
      <dgm:prSet presAssocID="{67CA3724-6C5A-4B23-8085-E416C7722B9D}" presName="vSp2" presStyleCnt="0"/>
      <dgm:spPr/>
      <dgm:t>
        <a:bodyPr/>
        <a:lstStyle/>
        <a:p>
          <a:endParaRPr lang="en-US"/>
        </a:p>
      </dgm:t>
    </dgm:pt>
    <dgm:pt modelId="{A591C12A-2C32-4490-BBD5-2BA16B94CBB4}" type="pres">
      <dgm:prSet presAssocID="{67CA3724-6C5A-4B23-8085-E416C7722B9D}" presName="sibTrans" presStyleCnt="0"/>
      <dgm:spPr/>
      <dgm:t>
        <a:bodyPr/>
        <a:lstStyle/>
        <a:p>
          <a:endParaRPr lang="en-US"/>
        </a:p>
      </dgm:t>
    </dgm:pt>
    <dgm:pt modelId="{807651A3-6565-49B0-9D6E-415EFE09AF17}" type="pres">
      <dgm:prSet presAssocID="{9172A81C-F1CC-4477-A5AA-CF023D5040CE}" presName="compositeNode" presStyleCnt="0">
        <dgm:presLayoutVars>
          <dgm:bulletEnabled val="1"/>
        </dgm:presLayoutVars>
      </dgm:prSet>
      <dgm:spPr/>
      <dgm:t>
        <a:bodyPr/>
        <a:lstStyle/>
        <a:p>
          <a:endParaRPr lang="en-US"/>
        </a:p>
      </dgm:t>
    </dgm:pt>
    <dgm:pt modelId="{41ABCD37-6759-47C3-A2A5-6E2F20C4C120}" type="pres">
      <dgm:prSet presAssocID="{9172A81C-F1CC-4477-A5AA-CF023D5040CE}" presName="bgRect" presStyleLbl="node1" presStyleIdx="2" presStyleCnt="6"/>
      <dgm:spPr/>
      <dgm:t>
        <a:bodyPr/>
        <a:lstStyle/>
        <a:p>
          <a:endParaRPr lang="en-US"/>
        </a:p>
      </dgm:t>
    </dgm:pt>
    <dgm:pt modelId="{32BEA8DC-DC7A-417E-86DE-1CC50151A048}" type="pres">
      <dgm:prSet presAssocID="{9172A81C-F1CC-4477-A5AA-CF023D5040CE}" presName="parentNode" presStyleLbl="node1" presStyleIdx="2" presStyleCnt="6">
        <dgm:presLayoutVars>
          <dgm:chMax val="0"/>
          <dgm:bulletEnabled val="1"/>
        </dgm:presLayoutVars>
      </dgm:prSet>
      <dgm:spPr/>
      <dgm:t>
        <a:bodyPr/>
        <a:lstStyle/>
        <a:p>
          <a:endParaRPr lang="en-US"/>
        </a:p>
      </dgm:t>
    </dgm:pt>
    <dgm:pt modelId="{A5326146-CBFC-4AB8-9137-B9B9FD9144F8}" type="pres">
      <dgm:prSet presAssocID="{9172A81C-F1CC-4477-A5AA-CF023D5040CE}" presName="childNode" presStyleLbl="node1" presStyleIdx="2" presStyleCnt="6">
        <dgm:presLayoutVars>
          <dgm:bulletEnabled val="1"/>
        </dgm:presLayoutVars>
      </dgm:prSet>
      <dgm:spPr/>
      <dgm:t>
        <a:bodyPr/>
        <a:lstStyle/>
        <a:p>
          <a:endParaRPr lang="en-US"/>
        </a:p>
      </dgm:t>
    </dgm:pt>
    <dgm:pt modelId="{A0497EE3-796B-422D-B728-9342BC7C214E}" type="pres">
      <dgm:prSet presAssocID="{D3C9571C-F1FE-4A3A-BFDF-5753B208E0E1}" presName="hSp" presStyleCnt="0"/>
      <dgm:spPr/>
      <dgm:t>
        <a:bodyPr/>
        <a:lstStyle/>
        <a:p>
          <a:endParaRPr lang="en-US"/>
        </a:p>
      </dgm:t>
    </dgm:pt>
    <dgm:pt modelId="{B285AF86-CCD0-4030-A7B7-6DFF783BCC46}" type="pres">
      <dgm:prSet presAssocID="{D3C9571C-F1FE-4A3A-BFDF-5753B208E0E1}" presName="vProcSp" presStyleCnt="0"/>
      <dgm:spPr/>
      <dgm:t>
        <a:bodyPr/>
        <a:lstStyle/>
        <a:p>
          <a:endParaRPr lang="en-US"/>
        </a:p>
      </dgm:t>
    </dgm:pt>
    <dgm:pt modelId="{78F50FDF-6450-417D-8A04-8E1278BC45A2}" type="pres">
      <dgm:prSet presAssocID="{D3C9571C-F1FE-4A3A-BFDF-5753B208E0E1}" presName="vSp1" presStyleCnt="0"/>
      <dgm:spPr/>
      <dgm:t>
        <a:bodyPr/>
        <a:lstStyle/>
        <a:p>
          <a:endParaRPr lang="en-US"/>
        </a:p>
      </dgm:t>
    </dgm:pt>
    <dgm:pt modelId="{4721F3AC-D60F-4AE4-8DA3-EDE7499F9AD6}" type="pres">
      <dgm:prSet presAssocID="{D3C9571C-F1FE-4A3A-BFDF-5753B208E0E1}" presName="simulatedConn" presStyleLbl="solidFgAcc1" presStyleIdx="2" presStyleCnt="5"/>
      <dgm:spPr/>
      <dgm:t>
        <a:bodyPr/>
        <a:lstStyle/>
        <a:p>
          <a:endParaRPr lang="en-US"/>
        </a:p>
      </dgm:t>
    </dgm:pt>
    <dgm:pt modelId="{157F6941-0D6F-4F07-AD67-344BCC9373BC}" type="pres">
      <dgm:prSet presAssocID="{D3C9571C-F1FE-4A3A-BFDF-5753B208E0E1}" presName="vSp2" presStyleCnt="0"/>
      <dgm:spPr/>
      <dgm:t>
        <a:bodyPr/>
        <a:lstStyle/>
        <a:p>
          <a:endParaRPr lang="en-US"/>
        </a:p>
      </dgm:t>
    </dgm:pt>
    <dgm:pt modelId="{97D1FDE2-EB5C-4CA5-BA47-632820BA82B7}" type="pres">
      <dgm:prSet presAssocID="{D3C9571C-F1FE-4A3A-BFDF-5753B208E0E1}" presName="sibTrans" presStyleCnt="0"/>
      <dgm:spPr/>
      <dgm:t>
        <a:bodyPr/>
        <a:lstStyle/>
        <a:p>
          <a:endParaRPr lang="en-US"/>
        </a:p>
      </dgm:t>
    </dgm:pt>
    <dgm:pt modelId="{B0F66039-275A-4B50-ABB8-F02A572624CC}" type="pres">
      <dgm:prSet presAssocID="{394512C6-35E9-449F-8CB1-1846E15BDEB0}" presName="compositeNode" presStyleCnt="0">
        <dgm:presLayoutVars>
          <dgm:bulletEnabled val="1"/>
        </dgm:presLayoutVars>
      </dgm:prSet>
      <dgm:spPr/>
      <dgm:t>
        <a:bodyPr/>
        <a:lstStyle/>
        <a:p>
          <a:endParaRPr lang="en-US"/>
        </a:p>
      </dgm:t>
    </dgm:pt>
    <dgm:pt modelId="{25DE0509-2B58-4F9C-A8AA-C9EE433E435D}" type="pres">
      <dgm:prSet presAssocID="{394512C6-35E9-449F-8CB1-1846E15BDEB0}" presName="bgRect" presStyleLbl="node1" presStyleIdx="3" presStyleCnt="6"/>
      <dgm:spPr/>
      <dgm:t>
        <a:bodyPr/>
        <a:lstStyle/>
        <a:p>
          <a:endParaRPr lang="en-US"/>
        </a:p>
      </dgm:t>
    </dgm:pt>
    <dgm:pt modelId="{D2D36E09-9967-4E10-B814-F36F48FEED3B}" type="pres">
      <dgm:prSet presAssocID="{394512C6-35E9-449F-8CB1-1846E15BDEB0}" presName="parentNode" presStyleLbl="node1" presStyleIdx="3" presStyleCnt="6">
        <dgm:presLayoutVars>
          <dgm:chMax val="0"/>
          <dgm:bulletEnabled val="1"/>
        </dgm:presLayoutVars>
      </dgm:prSet>
      <dgm:spPr/>
      <dgm:t>
        <a:bodyPr/>
        <a:lstStyle/>
        <a:p>
          <a:endParaRPr lang="en-US"/>
        </a:p>
      </dgm:t>
    </dgm:pt>
    <dgm:pt modelId="{C4C27E1C-6C80-4CFA-8A3E-83B25D88E43E}" type="pres">
      <dgm:prSet presAssocID="{394512C6-35E9-449F-8CB1-1846E15BDEB0}" presName="childNode" presStyleLbl="node1" presStyleIdx="3" presStyleCnt="6">
        <dgm:presLayoutVars>
          <dgm:bulletEnabled val="1"/>
        </dgm:presLayoutVars>
      </dgm:prSet>
      <dgm:spPr/>
      <dgm:t>
        <a:bodyPr/>
        <a:lstStyle/>
        <a:p>
          <a:endParaRPr lang="en-US"/>
        </a:p>
      </dgm:t>
    </dgm:pt>
    <dgm:pt modelId="{ECB893ED-77B4-4D56-B754-B74A0F096225}" type="pres">
      <dgm:prSet presAssocID="{B1F6DB75-857A-4933-9B01-7C290AA2BBAD}" presName="hSp" presStyleCnt="0"/>
      <dgm:spPr/>
      <dgm:t>
        <a:bodyPr/>
        <a:lstStyle/>
        <a:p>
          <a:endParaRPr lang="en-US"/>
        </a:p>
      </dgm:t>
    </dgm:pt>
    <dgm:pt modelId="{36BDBD36-2632-432E-860D-8436DF00A4BC}" type="pres">
      <dgm:prSet presAssocID="{B1F6DB75-857A-4933-9B01-7C290AA2BBAD}" presName="vProcSp" presStyleCnt="0"/>
      <dgm:spPr/>
      <dgm:t>
        <a:bodyPr/>
        <a:lstStyle/>
        <a:p>
          <a:endParaRPr lang="en-US"/>
        </a:p>
      </dgm:t>
    </dgm:pt>
    <dgm:pt modelId="{CCEAEB22-8979-47A7-A82E-13D9EB933C11}" type="pres">
      <dgm:prSet presAssocID="{B1F6DB75-857A-4933-9B01-7C290AA2BBAD}" presName="vSp1" presStyleCnt="0"/>
      <dgm:spPr/>
      <dgm:t>
        <a:bodyPr/>
        <a:lstStyle/>
        <a:p>
          <a:endParaRPr lang="en-US"/>
        </a:p>
      </dgm:t>
    </dgm:pt>
    <dgm:pt modelId="{CA711D4F-1D65-441C-8681-96DBB4710152}" type="pres">
      <dgm:prSet presAssocID="{B1F6DB75-857A-4933-9B01-7C290AA2BBAD}" presName="simulatedConn" presStyleLbl="solidFgAcc1" presStyleIdx="3" presStyleCnt="5"/>
      <dgm:spPr/>
      <dgm:t>
        <a:bodyPr/>
        <a:lstStyle/>
        <a:p>
          <a:endParaRPr lang="en-US"/>
        </a:p>
      </dgm:t>
    </dgm:pt>
    <dgm:pt modelId="{47ED2E0F-5D74-4311-9532-A8ED086EE23B}" type="pres">
      <dgm:prSet presAssocID="{B1F6DB75-857A-4933-9B01-7C290AA2BBAD}" presName="vSp2" presStyleCnt="0"/>
      <dgm:spPr/>
      <dgm:t>
        <a:bodyPr/>
        <a:lstStyle/>
        <a:p>
          <a:endParaRPr lang="en-US"/>
        </a:p>
      </dgm:t>
    </dgm:pt>
    <dgm:pt modelId="{547F7418-EBE5-4C4F-A534-1652BB85D306}" type="pres">
      <dgm:prSet presAssocID="{B1F6DB75-857A-4933-9B01-7C290AA2BBAD}" presName="sibTrans" presStyleCnt="0"/>
      <dgm:spPr/>
      <dgm:t>
        <a:bodyPr/>
        <a:lstStyle/>
        <a:p>
          <a:endParaRPr lang="en-US"/>
        </a:p>
      </dgm:t>
    </dgm:pt>
    <dgm:pt modelId="{CA0BD4AC-8E30-49AD-B402-C575DE06A96B}" type="pres">
      <dgm:prSet presAssocID="{A6B528B9-ECBE-497B-AD08-FA52D5CC6C2C}" presName="compositeNode" presStyleCnt="0">
        <dgm:presLayoutVars>
          <dgm:bulletEnabled val="1"/>
        </dgm:presLayoutVars>
      </dgm:prSet>
      <dgm:spPr/>
      <dgm:t>
        <a:bodyPr/>
        <a:lstStyle/>
        <a:p>
          <a:endParaRPr lang="en-US"/>
        </a:p>
      </dgm:t>
    </dgm:pt>
    <dgm:pt modelId="{48FE5C5F-3830-4098-B621-5193D80BDDA1}" type="pres">
      <dgm:prSet presAssocID="{A6B528B9-ECBE-497B-AD08-FA52D5CC6C2C}" presName="bgRect" presStyleLbl="node1" presStyleIdx="4" presStyleCnt="6"/>
      <dgm:spPr/>
      <dgm:t>
        <a:bodyPr/>
        <a:lstStyle/>
        <a:p>
          <a:endParaRPr lang="en-US"/>
        </a:p>
      </dgm:t>
    </dgm:pt>
    <dgm:pt modelId="{F4ECF95E-28CC-4FC5-9FBF-CC2C7E3F9B19}" type="pres">
      <dgm:prSet presAssocID="{A6B528B9-ECBE-497B-AD08-FA52D5CC6C2C}" presName="parentNode" presStyleLbl="node1" presStyleIdx="4" presStyleCnt="6">
        <dgm:presLayoutVars>
          <dgm:chMax val="0"/>
          <dgm:bulletEnabled val="1"/>
        </dgm:presLayoutVars>
      </dgm:prSet>
      <dgm:spPr/>
      <dgm:t>
        <a:bodyPr/>
        <a:lstStyle/>
        <a:p>
          <a:endParaRPr lang="en-US"/>
        </a:p>
      </dgm:t>
    </dgm:pt>
    <dgm:pt modelId="{97071EA6-EF3B-47E4-85AE-1E7984193A68}" type="pres">
      <dgm:prSet presAssocID="{A6B528B9-ECBE-497B-AD08-FA52D5CC6C2C}" presName="childNode" presStyleLbl="node1" presStyleIdx="4" presStyleCnt="6">
        <dgm:presLayoutVars>
          <dgm:bulletEnabled val="1"/>
        </dgm:presLayoutVars>
      </dgm:prSet>
      <dgm:spPr/>
      <dgm:t>
        <a:bodyPr/>
        <a:lstStyle/>
        <a:p>
          <a:endParaRPr lang="en-US"/>
        </a:p>
      </dgm:t>
    </dgm:pt>
    <dgm:pt modelId="{34A57200-C72D-4C6F-BF53-FFF461543C84}" type="pres">
      <dgm:prSet presAssocID="{3AFABEF0-D85D-4362-BC0D-499D68107F84}" presName="hSp" presStyleCnt="0"/>
      <dgm:spPr/>
      <dgm:t>
        <a:bodyPr/>
        <a:lstStyle/>
        <a:p>
          <a:endParaRPr lang="en-US"/>
        </a:p>
      </dgm:t>
    </dgm:pt>
    <dgm:pt modelId="{70D0B365-59A1-4DFA-81C3-0E85CCDF9F88}" type="pres">
      <dgm:prSet presAssocID="{3AFABEF0-D85D-4362-BC0D-499D68107F84}" presName="vProcSp" presStyleCnt="0"/>
      <dgm:spPr/>
      <dgm:t>
        <a:bodyPr/>
        <a:lstStyle/>
        <a:p>
          <a:endParaRPr lang="en-US"/>
        </a:p>
      </dgm:t>
    </dgm:pt>
    <dgm:pt modelId="{7800BE41-775D-4EC6-AAE1-A4CEA052306F}" type="pres">
      <dgm:prSet presAssocID="{3AFABEF0-D85D-4362-BC0D-499D68107F84}" presName="vSp1" presStyleCnt="0"/>
      <dgm:spPr/>
      <dgm:t>
        <a:bodyPr/>
        <a:lstStyle/>
        <a:p>
          <a:endParaRPr lang="en-US"/>
        </a:p>
      </dgm:t>
    </dgm:pt>
    <dgm:pt modelId="{0801022F-61F2-40CD-8AB2-B9EC20132217}" type="pres">
      <dgm:prSet presAssocID="{3AFABEF0-D85D-4362-BC0D-499D68107F84}" presName="simulatedConn" presStyleLbl="solidFgAcc1" presStyleIdx="4" presStyleCnt="5"/>
      <dgm:spPr/>
      <dgm:t>
        <a:bodyPr/>
        <a:lstStyle/>
        <a:p>
          <a:endParaRPr lang="en-US"/>
        </a:p>
      </dgm:t>
    </dgm:pt>
    <dgm:pt modelId="{F151F205-2B49-466C-A41A-BB007D9A2E19}" type="pres">
      <dgm:prSet presAssocID="{3AFABEF0-D85D-4362-BC0D-499D68107F84}" presName="vSp2" presStyleCnt="0"/>
      <dgm:spPr/>
      <dgm:t>
        <a:bodyPr/>
        <a:lstStyle/>
        <a:p>
          <a:endParaRPr lang="en-US"/>
        </a:p>
      </dgm:t>
    </dgm:pt>
    <dgm:pt modelId="{BC69B217-22A6-4F44-8186-C82E680A75CB}" type="pres">
      <dgm:prSet presAssocID="{3AFABEF0-D85D-4362-BC0D-499D68107F84}" presName="sibTrans" presStyleCnt="0"/>
      <dgm:spPr/>
      <dgm:t>
        <a:bodyPr/>
        <a:lstStyle/>
        <a:p>
          <a:endParaRPr lang="en-US"/>
        </a:p>
      </dgm:t>
    </dgm:pt>
    <dgm:pt modelId="{93F584D2-D951-4072-9526-AA3744D0826E}" type="pres">
      <dgm:prSet presAssocID="{564C5EC7-4ED9-4621-AD6A-BCC84A5B0096}" presName="compositeNode" presStyleCnt="0">
        <dgm:presLayoutVars>
          <dgm:bulletEnabled val="1"/>
        </dgm:presLayoutVars>
      </dgm:prSet>
      <dgm:spPr/>
      <dgm:t>
        <a:bodyPr/>
        <a:lstStyle/>
        <a:p>
          <a:endParaRPr lang="en-US"/>
        </a:p>
      </dgm:t>
    </dgm:pt>
    <dgm:pt modelId="{3D3C9EC1-7141-4D1D-8883-B9BC9FB3DF00}" type="pres">
      <dgm:prSet presAssocID="{564C5EC7-4ED9-4621-AD6A-BCC84A5B0096}" presName="bgRect" presStyleLbl="node1" presStyleIdx="5" presStyleCnt="6"/>
      <dgm:spPr/>
      <dgm:t>
        <a:bodyPr/>
        <a:lstStyle/>
        <a:p>
          <a:endParaRPr lang="en-US"/>
        </a:p>
      </dgm:t>
    </dgm:pt>
    <dgm:pt modelId="{0066A530-1491-490D-A90A-3A943DB012DA}" type="pres">
      <dgm:prSet presAssocID="{564C5EC7-4ED9-4621-AD6A-BCC84A5B0096}" presName="parentNode" presStyleLbl="node1" presStyleIdx="5" presStyleCnt="6">
        <dgm:presLayoutVars>
          <dgm:chMax val="0"/>
          <dgm:bulletEnabled val="1"/>
        </dgm:presLayoutVars>
      </dgm:prSet>
      <dgm:spPr/>
      <dgm:t>
        <a:bodyPr/>
        <a:lstStyle/>
        <a:p>
          <a:endParaRPr lang="en-US"/>
        </a:p>
      </dgm:t>
    </dgm:pt>
    <dgm:pt modelId="{69D5E93D-006B-4EF8-8E36-E114E10F33D9}" type="pres">
      <dgm:prSet presAssocID="{564C5EC7-4ED9-4621-AD6A-BCC84A5B0096}" presName="childNode" presStyleLbl="node1" presStyleIdx="5" presStyleCnt="6">
        <dgm:presLayoutVars>
          <dgm:bulletEnabled val="1"/>
        </dgm:presLayoutVars>
      </dgm:prSet>
      <dgm:spPr/>
      <dgm:t>
        <a:bodyPr/>
        <a:lstStyle/>
        <a:p>
          <a:endParaRPr lang="en-US"/>
        </a:p>
      </dgm:t>
    </dgm:pt>
  </dgm:ptLst>
  <dgm:cxnLst>
    <dgm:cxn modelId="{8F1A76F3-15D7-460F-ADFC-006FE01F3CF8}" srcId="{CE64D803-FBA1-4080-95FA-CD4B91195D77}" destId="{0B16239B-5405-4398-BEEA-9E7DDC40FA5D}" srcOrd="0" destOrd="0" parTransId="{DCDC3971-0C2C-43A6-82C4-43757D1BC0AD}" sibTransId="{44BABCF6-59B8-405F-8F23-1E31816C7737}"/>
    <dgm:cxn modelId="{97894C42-9280-4931-95C2-19180AABEF3B}" type="presOf" srcId="{4A1ED1BE-6D99-4D13-9BA8-2C47605FE0BC}" destId="{AA74342A-7456-4DC0-953B-21A6FAD98AB5}" srcOrd="1" destOrd="0" presId="urn:microsoft.com/office/officeart/2005/8/layout/hProcess7"/>
    <dgm:cxn modelId="{B18734F8-279F-438F-B17E-910B0CA5AC39}" srcId="{4A1ED1BE-6D99-4D13-9BA8-2C47605FE0BC}" destId="{03854EBA-8681-4FB2-B4E9-9A4C0D8CBF1D}" srcOrd="0" destOrd="0" parTransId="{BA55BE8B-AAB4-4DFE-8748-274845442385}" sibTransId="{5E58E4E0-9875-44DA-8DE5-3DEB096B7E49}"/>
    <dgm:cxn modelId="{ADC80421-9D85-4ED9-9CE1-57FFEE4B3A74}" type="presOf" srcId="{394512C6-35E9-449F-8CB1-1846E15BDEB0}" destId="{25DE0509-2B58-4F9C-A8AA-C9EE433E435D}" srcOrd="0" destOrd="0" presId="urn:microsoft.com/office/officeart/2005/8/layout/hProcess7"/>
    <dgm:cxn modelId="{159A91C7-98C9-40B5-BF74-BFAD8F151872}" type="presOf" srcId="{0B16239B-5405-4398-BEEA-9E7DDC40FA5D}" destId="{33EE55CC-CC13-4043-9E86-933407F19248}" srcOrd="0" destOrd="0" presId="urn:microsoft.com/office/officeart/2005/8/layout/hProcess7"/>
    <dgm:cxn modelId="{B65EB691-8D32-4422-A1BF-D188BF766BA8}" srcId="{9172A81C-F1CC-4477-A5AA-CF023D5040CE}" destId="{14B3C9C6-6CB5-4027-B493-DC305D390033}" srcOrd="0" destOrd="0" parTransId="{41FC039E-ECCF-4C31-B2D6-507BBA2974A9}" sibTransId="{CE0ABF5D-83F8-4DF0-BE59-3BE6EFE68B4F}"/>
    <dgm:cxn modelId="{477CADD4-E758-4BD4-92D4-E8DB7CD42C00}" type="presOf" srcId="{4E94A873-8AEA-40C6-97D1-453533A85173}" destId="{C4C27E1C-6C80-4CFA-8A3E-83B25D88E43E}" srcOrd="0" destOrd="0" presId="urn:microsoft.com/office/officeart/2005/8/layout/hProcess7"/>
    <dgm:cxn modelId="{9D48ACF6-7A07-41EA-BEA1-6C3A7082CCEB}" type="presOf" srcId="{9172A81C-F1CC-4477-A5AA-CF023D5040CE}" destId="{41ABCD37-6759-47C3-A2A5-6E2F20C4C120}" srcOrd="0" destOrd="0" presId="urn:microsoft.com/office/officeart/2005/8/layout/hProcess7"/>
    <dgm:cxn modelId="{7CDC879D-3C0F-4D84-B34E-C25E4A3963A8}" type="presOf" srcId="{A069CCD0-F2E0-40E2-97A1-177B01A2EC9C}" destId="{69D5E93D-006B-4EF8-8E36-E114E10F33D9}" srcOrd="0" destOrd="0" presId="urn:microsoft.com/office/officeart/2005/8/layout/hProcess7"/>
    <dgm:cxn modelId="{92F5E4C1-295D-4DBC-86A7-68FCF7552E9E}" type="presOf" srcId="{14B3C9C6-6CB5-4027-B493-DC305D390033}" destId="{A5326146-CBFC-4AB8-9137-B9B9FD9144F8}" srcOrd="0" destOrd="0" presId="urn:microsoft.com/office/officeart/2005/8/layout/hProcess7"/>
    <dgm:cxn modelId="{79D0488C-64E1-4B10-9249-E0990C92A6C1}" type="presOf" srcId="{CE64D803-FBA1-4080-95FA-CD4B91195D77}" destId="{C63B43DE-45A1-4FE2-8673-A1640A6A7528}" srcOrd="0" destOrd="0" presId="urn:microsoft.com/office/officeart/2005/8/layout/hProcess7"/>
    <dgm:cxn modelId="{31223DC4-CFD2-49F3-8503-88C50726E2EE}" srcId="{09B50126-083C-46A7-AB07-ADED7B7703D2}" destId="{564C5EC7-4ED9-4621-AD6A-BCC84A5B0096}" srcOrd="5" destOrd="0" parTransId="{2D7A3CFC-01CA-4364-AF32-4C9597969DAB}" sibTransId="{3E18BCBA-421E-435F-B08D-6EFCEAE92A1C}"/>
    <dgm:cxn modelId="{EF8FA84F-D6DF-4CCA-B1EE-223EE5AACAA5}" srcId="{09B50126-083C-46A7-AB07-ADED7B7703D2}" destId="{CE64D803-FBA1-4080-95FA-CD4B91195D77}" srcOrd="0" destOrd="0" parTransId="{FA613A8A-8B09-497E-A561-3984A6DC6998}" sibTransId="{E5822D60-E86B-4025-B610-86052D39F7FE}"/>
    <dgm:cxn modelId="{3EF5E787-0EE9-4E16-9472-AD7AC34BC2E7}" srcId="{09B50126-083C-46A7-AB07-ADED7B7703D2}" destId="{9172A81C-F1CC-4477-A5AA-CF023D5040CE}" srcOrd="2" destOrd="0" parTransId="{D3C8B34C-5F3E-482D-AC47-E8C69A95287F}" sibTransId="{D3C9571C-F1FE-4A3A-BFDF-5753B208E0E1}"/>
    <dgm:cxn modelId="{D8E1FC33-CCD2-418F-AB25-CF41BC7C2326}" type="presOf" srcId="{564C5EC7-4ED9-4621-AD6A-BCC84A5B0096}" destId="{0066A530-1491-490D-A90A-3A943DB012DA}" srcOrd="1" destOrd="0" presId="urn:microsoft.com/office/officeart/2005/8/layout/hProcess7"/>
    <dgm:cxn modelId="{F2D680C2-5D5A-44CC-876D-0135502A1546}" type="presOf" srcId="{564C5EC7-4ED9-4621-AD6A-BCC84A5B0096}" destId="{3D3C9EC1-7141-4D1D-8883-B9BC9FB3DF00}" srcOrd="0" destOrd="0" presId="urn:microsoft.com/office/officeart/2005/8/layout/hProcess7"/>
    <dgm:cxn modelId="{3A5D4A37-CDC9-4C68-A95E-CFB9ABFE0148}" type="presOf" srcId="{4A1ED1BE-6D99-4D13-9BA8-2C47605FE0BC}" destId="{381B129F-839D-457B-BF5E-C676724FE250}" srcOrd="0" destOrd="0" presId="urn:microsoft.com/office/officeart/2005/8/layout/hProcess7"/>
    <dgm:cxn modelId="{B1CD7F26-03FC-453F-8318-57BFF36962D3}" type="presOf" srcId="{9172A81C-F1CC-4477-A5AA-CF023D5040CE}" destId="{32BEA8DC-DC7A-417E-86DE-1CC50151A048}" srcOrd="1" destOrd="0" presId="urn:microsoft.com/office/officeart/2005/8/layout/hProcess7"/>
    <dgm:cxn modelId="{62B59C19-8EBE-4B54-829A-EA1CD28FE475}" type="presOf" srcId="{66760A3F-E12D-4A70-B017-3BC0BB2C6069}" destId="{97071EA6-EF3B-47E4-85AE-1E7984193A68}" srcOrd="0" destOrd="0" presId="urn:microsoft.com/office/officeart/2005/8/layout/hProcess7"/>
    <dgm:cxn modelId="{A0C69015-2897-47A8-9177-5EB7170CC0A2}" type="presOf" srcId="{A6B528B9-ECBE-497B-AD08-FA52D5CC6C2C}" destId="{48FE5C5F-3830-4098-B621-5193D80BDDA1}" srcOrd="0" destOrd="0" presId="urn:microsoft.com/office/officeart/2005/8/layout/hProcess7"/>
    <dgm:cxn modelId="{C2DE4F74-EB80-4AFE-A120-07C7B2480FC1}" srcId="{A6B528B9-ECBE-497B-AD08-FA52D5CC6C2C}" destId="{66760A3F-E12D-4A70-B017-3BC0BB2C6069}" srcOrd="0" destOrd="0" parTransId="{ABB9BC3A-5601-4569-BB13-6F960AD4DD98}" sibTransId="{28510E70-6BF4-4C54-A68C-68ED9472EA8A}"/>
    <dgm:cxn modelId="{1CB0425C-5619-4C72-ABF0-D9E3CF5C3C6B}" srcId="{394512C6-35E9-449F-8CB1-1846E15BDEB0}" destId="{4E94A873-8AEA-40C6-97D1-453533A85173}" srcOrd="0" destOrd="0" parTransId="{4FFE79C7-30C9-4DE6-95C5-29CC097DC967}" sibTransId="{452DB4ED-C196-4C44-82C2-EDCD0E1D7772}"/>
    <dgm:cxn modelId="{A1936611-B940-4FC7-BA6E-1C8AAA21BFE0}" type="presOf" srcId="{A6B528B9-ECBE-497B-AD08-FA52D5CC6C2C}" destId="{F4ECF95E-28CC-4FC5-9FBF-CC2C7E3F9B19}" srcOrd="1" destOrd="0" presId="urn:microsoft.com/office/officeart/2005/8/layout/hProcess7"/>
    <dgm:cxn modelId="{72D6FB2F-EEB7-4843-A504-79DCD9B5C260}" type="presOf" srcId="{394512C6-35E9-449F-8CB1-1846E15BDEB0}" destId="{D2D36E09-9967-4E10-B814-F36F48FEED3B}" srcOrd="1" destOrd="0" presId="urn:microsoft.com/office/officeart/2005/8/layout/hProcess7"/>
    <dgm:cxn modelId="{6D8155D2-C66C-4969-95E8-7E7A722894CC}" srcId="{09B50126-083C-46A7-AB07-ADED7B7703D2}" destId="{394512C6-35E9-449F-8CB1-1846E15BDEB0}" srcOrd="3" destOrd="0" parTransId="{DB50C319-7B49-49A8-BA69-793AFD6977AE}" sibTransId="{B1F6DB75-857A-4933-9B01-7C290AA2BBAD}"/>
    <dgm:cxn modelId="{466867E0-1ED6-4C2E-9488-35B037DFE2A8}" type="presOf" srcId="{03854EBA-8681-4FB2-B4E9-9A4C0D8CBF1D}" destId="{126EBFC4-7E1C-40F7-B002-45FCEF18E563}" srcOrd="0" destOrd="0" presId="urn:microsoft.com/office/officeart/2005/8/layout/hProcess7"/>
    <dgm:cxn modelId="{F54B1316-38FE-4F70-BADD-901832C6778D}" type="presOf" srcId="{CE64D803-FBA1-4080-95FA-CD4B91195D77}" destId="{5648FB57-9D04-46C8-90A1-4CF9634F507B}" srcOrd="1" destOrd="0" presId="urn:microsoft.com/office/officeart/2005/8/layout/hProcess7"/>
    <dgm:cxn modelId="{F142370D-732C-4FD2-ACEE-BD75756F4039}" srcId="{09B50126-083C-46A7-AB07-ADED7B7703D2}" destId="{4A1ED1BE-6D99-4D13-9BA8-2C47605FE0BC}" srcOrd="1" destOrd="0" parTransId="{E2B66E43-2AC9-4924-98CF-86D8F193F634}" sibTransId="{67CA3724-6C5A-4B23-8085-E416C7722B9D}"/>
    <dgm:cxn modelId="{87DD32FE-B4D1-4897-B0D3-8375B75900A6}" srcId="{564C5EC7-4ED9-4621-AD6A-BCC84A5B0096}" destId="{A069CCD0-F2E0-40E2-97A1-177B01A2EC9C}" srcOrd="0" destOrd="0" parTransId="{859B288F-BD39-4D0B-8C85-FE7C4502D78A}" sibTransId="{1C52FAFD-8E6B-4757-A9CF-58A1F77397FF}"/>
    <dgm:cxn modelId="{D4800D9E-6F73-422B-9F37-DA185FC34B86}" srcId="{09B50126-083C-46A7-AB07-ADED7B7703D2}" destId="{A6B528B9-ECBE-497B-AD08-FA52D5CC6C2C}" srcOrd="4" destOrd="0" parTransId="{5DCBAB4A-8EBF-417C-ACAE-08773AF464CA}" sibTransId="{3AFABEF0-D85D-4362-BC0D-499D68107F84}"/>
    <dgm:cxn modelId="{1042FD02-7D30-4A1F-B42A-E025624E7E73}" type="presOf" srcId="{09B50126-083C-46A7-AB07-ADED7B7703D2}" destId="{50CD35E6-AFEC-465C-A7E8-F362987B0DA5}" srcOrd="0" destOrd="0" presId="urn:microsoft.com/office/officeart/2005/8/layout/hProcess7"/>
    <dgm:cxn modelId="{43E3C7B3-B660-4836-B315-190E33298BE9}" type="presParOf" srcId="{50CD35E6-AFEC-465C-A7E8-F362987B0DA5}" destId="{4F5ABDC7-FD67-4A07-B4FF-853A1F3953B6}" srcOrd="0" destOrd="0" presId="urn:microsoft.com/office/officeart/2005/8/layout/hProcess7"/>
    <dgm:cxn modelId="{11AA927C-074E-4992-9ED7-A81F5CC5B63B}" type="presParOf" srcId="{4F5ABDC7-FD67-4A07-B4FF-853A1F3953B6}" destId="{C63B43DE-45A1-4FE2-8673-A1640A6A7528}" srcOrd="0" destOrd="0" presId="urn:microsoft.com/office/officeart/2005/8/layout/hProcess7"/>
    <dgm:cxn modelId="{6666C90A-430C-4D5B-82EB-13B7F59407E1}" type="presParOf" srcId="{4F5ABDC7-FD67-4A07-B4FF-853A1F3953B6}" destId="{5648FB57-9D04-46C8-90A1-4CF9634F507B}" srcOrd="1" destOrd="0" presId="urn:microsoft.com/office/officeart/2005/8/layout/hProcess7"/>
    <dgm:cxn modelId="{FA73CCF1-A828-403B-AFC2-101212AA0C66}" type="presParOf" srcId="{4F5ABDC7-FD67-4A07-B4FF-853A1F3953B6}" destId="{33EE55CC-CC13-4043-9E86-933407F19248}" srcOrd="2" destOrd="0" presId="urn:microsoft.com/office/officeart/2005/8/layout/hProcess7"/>
    <dgm:cxn modelId="{F3CB9751-34C4-4089-B1DA-D723DEDFB596}" type="presParOf" srcId="{50CD35E6-AFEC-465C-A7E8-F362987B0DA5}" destId="{78DDEDEE-D9A3-4098-ADF8-5D367E8ED8E7}" srcOrd="1" destOrd="0" presId="urn:microsoft.com/office/officeart/2005/8/layout/hProcess7"/>
    <dgm:cxn modelId="{355E86AB-D7D4-4146-ACC7-05B78453AAA0}" type="presParOf" srcId="{50CD35E6-AFEC-465C-A7E8-F362987B0DA5}" destId="{81DF7264-3AC8-4684-8927-ADD619938151}" srcOrd="2" destOrd="0" presId="urn:microsoft.com/office/officeart/2005/8/layout/hProcess7"/>
    <dgm:cxn modelId="{B4558BE8-F611-4ADA-ACB3-3A1E77A349C3}" type="presParOf" srcId="{81DF7264-3AC8-4684-8927-ADD619938151}" destId="{022D2277-EFB1-41B4-80FD-ACED7646ED6F}" srcOrd="0" destOrd="0" presId="urn:microsoft.com/office/officeart/2005/8/layout/hProcess7"/>
    <dgm:cxn modelId="{0DEBD627-8E9C-42A5-B5C0-944434097578}" type="presParOf" srcId="{81DF7264-3AC8-4684-8927-ADD619938151}" destId="{BEB0099A-6476-4FAE-B9D4-40C184B9ABFA}" srcOrd="1" destOrd="0" presId="urn:microsoft.com/office/officeart/2005/8/layout/hProcess7"/>
    <dgm:cxn modelId="{4EFF6E0D-2EF8-4B09-A299-C8D997C20210}" type="presParOf" srcId="{81DF7264-3AC8-4684-8927-ADD619938151}" destId="{770DC6A2-AAD7-4331-8FED-A1805366A729}" srcOrd="2" destOrd="0" presId="urn:microsoft.com/office/officeart/2005/8/layout/hProcess7"/>
    <dgm:cxn modelId="{6BF9433B-6BE9-4869-A441-217AAB668969}" type="presParOf" srcId="{50CD35E6-AFEC-465C-A7E8-F362987B0DA5}" destId="{62885417-34BE-4DD2-9C78-5CA2529A79C9}" srcOrd="3" destOrd="0" presId="urn:microsoft.com/office/officeart/2005/8/layout/hProcess7"/>
    <dgm:cxn modelId="{61D08E37-1836-4CD7-9AC5-BB282A5A79AC}" type="presParOf" srcId="{50CD35E6-AFEC-465C-A7E8-F362987B0DA5}" destId="{F2BE8BF7-6BBB-45F2-978A-BFAA3C7698B0}" srcOrd="4" destOrd="0" presId="urn:microsoft.com/office/officeart/2005/8/layout/hProcess7"/>
    <dgm:cxn modelId="{0DA4C71E-A119-4394-A777-CD2770EC2874}" type="presParOf" srcId="{F2BE8BF7-6BBB-45F2-978A-BFAA3C7698B0}" destId="{381B129F-839D-457B-BF5E-C676724FE250}" srcOrd="0" destOrd="0" presId="urn:microsoft.com/office/officeart/2005/8/layout/hProcess7"/>
    <dgm:cxn modelId="{4BB8DBAA-F333-49CB-88D3-098B6B6973CD}" type="presParOf" srcId="{F2BE8BF7-6BBB-45F2-978A-BFAA3C7698B0}" destId="{AA74342A-7456-4DC0-953B-21A6FAD98AB5}" srcOrd="1" destOrd="0" presId="urn:microsoft.com/office/officeart/2005/8/layout/hProcess7"/>
    <dgm:cxn modelId="{BDB57359-CCE0-49CB-A68D-6CA5036ECA6A}" type="presParOf" srcId="{F2BE8BF7-6BBB-45F2-978A-BFAA3C7698B0}" destId="{126EBFC4-7E1C-40F7-B002-45FCEF18E563}" srcOrd="2" destOrd="0" presId="urn:microsoft.com/office/officeart/2005/8/layout/hProcess7"/>
    <dgm:cxn modelId="{BDBE794A-3D56-4582-B6C8-530DB939CECD}" type="presParOf" srcId="{50CD35E6-AFEC-465C-A7E8-F362987B0DA5}" destId="{30C2F7A3-D8AF-4AF8-8918-C4E3D981C04C}" srcOrd="5" destOrd="0" presId="urn:microsoft.com/office/officeart/2005/8/layout/hProcess7"/>
    <dgm:cxn modelId="{7AE55DCF-C3B2-40B4-98C3-08A7889C5A41}" type="presParOf" srcId="{50CD35E6-AFEC-465C-A7E8-F362987B0DA5}" destId="{8DA5E2F3-A511-4C13-8ED6-85250B0E5B39}" srcOrd="6" destOrd="0" presId="urn:microsoft.com/office/officeart/2005/8/layout/hProcess7"/>
    <dgm:cxn modelId="{D470D265-A85D-4B5F-BE58-868FF64FBC5F}" type="presParOf" srcId="{8DA5E2F3-A511-4C13-8ED6-85250B0E5B39}" destId="{182AD19F-DCC5-4ADD-BB49-EC538D9D4F59}" srcOrd="0" destOrd="0" presId="urn:microsoft.com/office/officeart/2005/8/layout/hProcess7"/>
    <dgm:cxn modelId="{156D833F-4069-4DE4-A177-6FB171EB5173}" type="presParOf" srcId="{8DA5E2F3-A511-4C13-8ED6-85250B0E5B39}" destId="{B7FA6F3E-F31E-47DC-A283-89C4416875AC}" srcOrd="1" destOrd="0" presId="urn:microsoft.com/office/officeart/2005/8/layout/hProcess7"/>
    <dgm:cxn modelId="{3591E504-A3B5-4E24-97F1-2CF85682F113}" type="presParOf" srcId="{8DA5E2F3-A511-4C13-8ED6-85250B0E5B39}" destId="{F991BE16-9EC8-4FCA-B1CB-E9453FF5888E}" srcOrd="2" destOrd="0" presId="urn:microsoft.com/office/officeart/2005/8/layout/hProcess7"/>
    <dgm:cxn modelId="{F0EF96EF-3413-4FEF-9479-2C82C25CCFE7}" type="presParOf" srcId="{50CD35E6-AFEC-465C-A7E8-F362987B0DA5}" destId="{A591C12A-2C32-4490-BBD5-2BA16B94CBB4}" srcOrd="7" destOrd="0" presId="urn:microsoft.com/office/officeart/2005/8/layout/hProcess7"/>
    <dgm:cxn modelId="{C1761A6D-E4A4-4105-AF90-4DC7EB181A8A}" type="presParOf" srcId="{50CD35E6-AFEC-465C-A7E8-F362987B0DA5}" destId="{807651A3-6565-49B0-9D6E-415EFE09AF17}" srcOrd="8" destOrd="0" presId="urn:microsoft.com/office/officeart/2005/8/layout/hProcess7"/>
    <dgm:cxn modelId="{7C614161-CED5-414C-9E18-8D9B7F64ED80}" type="presParOf" srcId="{807651A3-6565-49B0-9D6E-415EFE09AF17}" destId="{41ABCD37-6759-47C3-A2A5-6E2F20C4C120}" srcOrd="0" destOrd="0" presId="urn:microsoft.com/office/officeart/2005/8/layout/hProcess7"/>
    <dgm:cxn modelId="{9CC5C8E8-F834-45EF-89EA-4309B57D2AF9}" type="presParOf" srcId="{807651A3-6565-49B0-9D6E-415EFE09AF17}" destId="{32BEA8DC-DC7A-417E-86DE-1CC50151A048}" srcOrd="1" destOrd="0" presId="urn:microsoft.com/office/officeart/2005/8/layout/hProcess7"/>
    <dgm:cxn modelId="{030F78BA-D367-44B1-B8B9-AEEDF05AE218}" type="presParOf" srcId="{807651A3-6565-49B0-9D6E-415EFE09AF17}" destId="{A5326146-CBFC-4AB8-9137-B9B9FD9144F8}" srcOrd="2" destOrd="0" presId="urn:microsoft.com/office/officeart/2005/8/layout/hProcess7"/>
    <dgm:cxn modelId="{3B58D2E2-B2C3-4477-9CDB-EEEF197B13EE}" type="presParOf" srcId="{50CD35E6-AFEC-465C-A7E8-F362987B0DA5}" destId="{A0497EE3-796B-422D-B728-9342BC7C214E}" srcOrd="9" destOrd="0" presId="urn:microsoft.com/office/officeart/2005/8/layout/hProcess7"/>
    <dgm:cxn modelId="{ECFD31E6-A513-4BCA-878C-3F0974F4D13A}" type="presParOf" srcId="{50CD35E6-AFEC-465C-A7E8-F362987B0DA5}" destId="{B285AF86-CCD0-4030-A7B7-6DFF783BCC46}" srcOrd="10" destOrd="0" presId="urn:microsoft.com/office/officeart/2005/8/layout/hProcess7"/>
    <dgm:cxn modelId="{151D1B70-5775-47FE-AB12-7BA80129D8DC}" type="presParOf" srcId="{B285AF86-CCD0-4030-A7B7-6DFF783BCC46}" destId="{78F50FDF-6450-417D-8A04-8E1278BC45A2}" srcOrd="0" destOrd="0" presId="urn:microsoft.com/office/officeart/2005/8/layout/hProcess7"/>
    <dgm:cxn modelId="{3922B858-BE9D-4173-8CBF-EC420ABE1266}" type="presParOf" srcId="{B285AF86-CCD0-4030-A7B7-6DFF783BCC46}" destId="{4721F3AC-D60F-4AE4-8DA3-EDE7499F9AD6}" srcOrd="1" destOrd="0" presId="urn:microsoft.com/office/officeart/2005/8/layout/hProcess7"/>
    <dgm:cxn modelId="{8E936C3F-69A8-4A67-8A9C-2BFB6EBF676B}" type="presParOf" srcId="{B285AF86-CCD0-4030-A7B7-6DFF783BCC46}" destId="{157F6941-0D6F-4F07-AD67-344BCC9373BC}" srcOrd="2" destOrd="0" presId="urn:microsoft.com/office/officeart/2005/8/layout/hProcess7"/>
    <dgm:cxn modelId="{59BF6574-5F4E-49F7-8746-85D79E7D7177}" type="presParOf" srcId="{50CD35E6-AFEC-465C-A7E8-F362987B0DA5}" destId="{97D1FDE2-EB5C-4CA5-BA47-632820BA82B7}" srcOrd="11" destOrd="0" presId="urn:microsoft.com/office/officeart/2005/8/layout/hProcess7"/>
    <dgm:cxn modelId="{31345E83-15F9-4543-933E-3DE41AFABAD1}" type="presParOf" srcId="{50CD35E6-AFEC-465C-A7E8-F362987B0DA5}" destId="{B0F66039-275A-4B50-ABB8-F02A572624CC}" srcOrd="12" destOrd="0" presId="urn:microsoft.com/office/officeart/2005/8/layout/hProcess7"/>
    <dgm:cxn modelId="{2C5D137E-43C3-45DC-9D08-CFCE433AE69C}" type="presParOf" srcId="{B0F66039-275A-4B50-ABB8-F02A572624CC}" destId="{25DE0509-2B58-4F9C-A8AA-C9EE433E435D}" srcOrd="0" destOrd="0" presId="urn:microsoft.com/office/officeart/2005/8/layout/hProcess7"/>
    <dgm:cxn modelId="{074DFA97-7CE9-4943-811F-8CCDC4167E69}" type="presParOf" srcId="{B0F66039-275A-4B50-ABB8-F02A572624CC}" destId="{D2D36E09-9967-4E10-B814-F36F48FEED3B}" srcOrd="1" destOrd="0" presId="urn:microsoft.com/office/officeart/2005/8/layout/hProcess7"/>
    <dgm:cxn modelId="{6B239D4C-5E16-44D7-ABA3-EF458F18584B}" type="presParOf" srcId="{B0F66039-275A-4B50-ABB8-F02A572624CC}" destId="{C4C27E1C-6C80-4CFA-8A3E-83B25D88E43E}" srcOrd="2" destOrd="0" presId="urn:microsoft.com/office/officeart/2005/8/layout/hProcess7"/>
    <dgm:cxn modelId="{7430E5A4-3DFE-4201-875E-4BB8A13481DC}" type="presParOf" srcId="{50CD35E6-AFEC-465C-A7E8-F362987B0DA5}" destId="{ECB893ED-77B4-4D56-B754-B74A0F096225}" srcOrd="13" destOrd="0" presId="urn:microsoft.com/office/officeart/2005/8/layout/hProcess7"/>
    <dgm:cxn modelId="{D6B8E706-59B5-4FF1-BF07-F5387410E4F0}" type="presParOf" srcId="{50CD35E6-AFEC-465C-A7E8-F362987B0DA5}" destId="{36BDBD36-2632-432E-860D-8436DF00A4BC}" srcOrd="14" destOrd="0" presId="urn:microsoft.com/office/officeart/2005/8/layout/hProcess7"/>
    <dgm:cxn modelId="{B166B8E8-CB9A-414D-AD1C-69371570BD4B}" type="presParOf" srcId="{36BDBD36-2632-432E-860D-8436DF00A4BC}" destId="{CCEAEB22-8979-47A7-A82E-13D9EB933C11}" srcOrd="0" destOrd="0" presId="urn:microsoft.com/office/officeart/2005/8/layout/hProcess7"/>
    <dgm:cxn modelId="{3CEF152C-8B9C-4D62-95E2-CEED02AA1BC6}" type="presParOf" srcId="{36BDBD36-2632-432E-860D-8436DF00A4BC}" destId="{CA711D4F-1D65-441C-8681-96DBB4710152}" srcOrd="1" destOrd="0" presId="urn:microsoft.com/office/officeart/2005/8/layout/hProcess7"/>
    <dgm:cxn modelId="{53E0FD21-5A8F-49CF-9D68-A2403078F850}" type="presParOf" srcId="{36BDBD36-2632-432E-860D-8436DF00A4BC}" destId="{47ED2E0F-5D74-4311-9532-A8ED086EE23B}" srcOrd="2" destOrd="0" presId="urn:microsoft.com/office/officeart/2005/8/layout/hProcess7"/>
    <dgm:cxn modelId="{E096A61B-613B-45B0-BA12-17FD5EBBBAC5}" type="presParOf" srcId="{50CD35E6-AFEC-465C-A7E8-F362987B0DA5}" destId="{547F7418-EBE5-4C4F-A534-1652BB85D306}" srcOrd="15" destOrd="0" presId="urn:microsoft.com/office/officeart/2005/8/layout/hProcess7"/>
    <dgm:cxn modelId="{DE353C6F-169E-4EEF-8818-6017A27FFDEA}" type="presParOf" srcId="{50CD35E6-AFEC-465C-A7E8-F362987B0DA5}" destId="{CA0BD4AC-8E30-49AD-B402-C575DE06A96B}" srcOrd="16" destOrd="0" presId="urn:microsoft.com/office/officeart/2005/8/layout/hProcess7"/>
    <dgm:cxn modelId="{C49D8E40-4BB0-4DCF-A6A9-29CAB4438FE5}" type="presParOf" srcId="{CA0BD4AC-8E30-49AD-B402-C575DE06A96B}" destId="{48FE5C5F-3830-4098-B621-5193D80BDDA1}" srcOrd="0" destOrd="0" presId="urn:microsoft.com/office/officeart/2005/8/layout/hProcess7"/>
    <dgm:cxn modelId="{0C985204-AA06-4A76-AAE6-2F6306CC5FA3}" type="presParOf" srcId="{CA0BD4AC-8E30-49AD-B402-C575DE06A96B}" destId="{F4ECF95E-28CC-4FC5-9FBF-CC2C7E3F9B19}" srcOrd="1" destOrd="0" presId="urn:microsoft.com/office/officeart/2005/8/layout/hProcess7"/>
    <dgm:cxn modelId="{1BFF6795-AC2D-408B-8A06-8F0B264E02E1}" type="presParOf" srcId="{CA0BD4AC-8E30-49AD-B402-C575DE06A96B}" destId="{97071EA6-EF3B-47E4-85AE-1E7984193A68}" srcOrd="2" destOrd="0" presId="urn:microsoft.com/office/officeart/2005/8/layout/hProcess7"/>
    <dgm:cxn modelId="{5D7CDEBC-36AD-4707-9C67-78AC433DD029}" type="presParOf" srcId="{50CD35E6-AFEC-465C-A7E8-F362987B0DA5}" destId="{34A57200-C72D-4C6F-BF53-FFF461543C84}" srcOrd="17" destOrd="0" presId="urn:microsoft.com/office/officeart/2005/8/layout/hProcess7"/>
    <dgm:cxn modelId="{F7D0CAC6-272A-441D-A504-15EAB0079056}" type="presParOf" srcId="{50CD35E6-AFEC-465C-A7E8-F362987B0DA5}" destId="{70D0B365-59A1-4DFA-81C3-0E85CCDF9F88}" srcOrd="18" destOrd="0" presId="urn:microsoft.com/office/officeart/2005/8/layout/hProcess7"/>
    <dgm:cxn modelId="{2257233C-4B00-4302-BBB0-2E6C562377F7}" type="presParOf" srcId="{70D0B365-59A1-4DFA-81C3-0E85CCDF9F88}" destId="{7800BE41-775D-4EC6-AAE1-A4CEA052306F}" srcOrd="0" destOrd="0" presId="urn:microsoft.com/office/officeart/2005/8/layout/hProcess7"/>
    <dgm:cxn modelId="{01248223-214A-4626-9562-09FC5B6107B7}" type="presParOf" srcId="{70D0B365-59A1-4DFA-81C3-0E85CCDF9F88}" destId="{0801022F-61F2-40CD-8AB2-B9EC20132217}" srcOrd="1" destOrd="0" presId="urn:microsoft.com/office/officeart/2005/8/layout/hProcess7"/>
    <dgm:cxn modelId="{EA900354-55C2-44A9-9B38-BB73AC2E5582}" type="presParOf" srcId="{70D0B365-59A1-4DFA-81C3-0E85CCDF9F88}" destId="{F151F205-2B49-466C-A41A-BB007D9A2E19}" srcOrd="2" destOrd="0" presId="urn:microsoft.com/office/officeart/2005/8/layout/hProcess7"/>
    <dgm:cxn modelId="{FBA5AE5A-6D65-4F7C-B22A-0ABBD34FB9EF}" type="presParOf" srcId="{50CD35E6-AFEC-465C-A7E8-F362987B0DA5}" destId="{BC69B217-22A6-4F44-8186-C82E680A75CB}" srcOrd="19" destOrd="0" presId="urn:microsoft.com/office/officeart/2005/8/layout/hProcess7"/>
    <dgm:cxn modelId="{B49555BB-4B21-4C08-96C9-EA869EF33314}" type="presParOf" srcId="{50CD35E6-AFEC-465C-A7E8-F362987B0DA5}" destId="{93F584D2-D951-4072-9526-AA3744D0826E}" srcOrd="20" destOrd="0" presId="urn:microsoft.com/office/officeart/2005/8/layout/hProcess7"/>
    <dgm:cxn modelId="{B7FF0CCA-020D-4186-88C6-C6941F90E93C}" type="presParOf" srcId="{93F584D2-D951-4072-9526-AA3744D0826E}" destId="{3D3C9EC1-7141-4D1D-8883-B9BC9FB3DF00}" srcOrd="0" destOrd="0" presId="urn:microsoft.com/office/officeart/2005/8/layout/hProcess7"/>
    <dgm:cxn modelId="{3C4502C5-DFA0-4146-B8D9-2D4083324476}" type="presParOf" srcId="{93F584D2-D951-4072-9526-AA3744D0826E}" destId="{0066A530-1491-490D-A90A-3A943DB012DA}" srcOrd="1" destOrd="0" presId="urn:microsoft.com/office/officeart/2005/8/layout/hProcess7"/>
    <dgm:cxn modelId="{20DAF2CC-FDD5-4F26-A5CC-4146511A3BBB}" type="presParOf" srcId="{93F584D2-D951-4072-9526-AA3744D0826E}" destId="{69D5E93D-006B-4EF8-8E36-E114E10F33D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107FEA-9642-42AB-B80C-FF2564F5713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40CB290-3861-4046-8C4F-3468B23E636F}">
      <dgm:prSet phldrT="[Text]"/>
      <dgm:spPr/>
      <dgm:t>
        <a:bodyPr/>
        <a:lstStyle/>
        <a:p>
          <a:r>
            <a:rPr lang="en-US" dirty="0" smtClean="0"/>
            <a:t>Conditional- Meet conditions</a:t>
          </a:r>
          <a:endParaRPr lang="en-US" dirty="0"/>
        </a:p>
      </dgm:t>
    </dgm:pt>
    <dgm:pt modelId="{F6BF20DB-74AD-4268-9B4A-1795D798C5D9}" type="parTrans" cxnId="{D42B7CCB-333F-4D0D-BAEA-A4EF716A9127}">
      <dgm:prSet/>
      <dgm:spPr/>
      <dgm:t>
        <a:bodyPr/>
        <a:lstStyle/>
        <a:p>
          <a:endParaRPr lang="en-US"/>
        </a:p>
      </dgm:t>
    </dgm:pt>
    <dgm:pt modelId="{3D933C02-5937-4EF8-96C8-3325D8F76ABF}" type="sibTrans" cxnId="{D42B7CCB-333F-4D0D-BAEA-A4EF716A9127}">
      <dgm:prSet/>
      <dgm:spPr/>
      <dgm:t>
        <a:bodyPr/>
        <a:lstStyle/>
        <a:p>
          <a:endParaRPr lang="en-US"/>
        </a:p>
      </dgm:t>
    </dgm:pt>
    <dgm:pt modelId="{EB7EB5CA-2D76-4796-AE30-80A97F7BE495}">
      <dgm:prSet phldrT="[Text]"/>
      <dgm:spPr/>
      <dgm:t>
        <a:bodyPr/>
        <a:lstStyle/>
        <a:p>
          <a:r>
            <a:rPr lang="en-US" dirty="0" smtClean="0"/>
            <a:t>Unconditional- Guaranteed an offer</a:t>
          </a:r>
          <a:endParaRPr lang="en-US" dirty="0"/>
        </a:p>
      </dgm:t>
    </dgm:pt>
    <dgm:pt modelId="{F80F2516-C143-45F0-B284-3AEEA6536C92}" type="parTrans" cxnId="{D50B1CCE-6ADB-4AFD-8CB1-6A4E6FFB4227}">
      <dgm:prSet/>
      <dgm:spPr/>
      <dgm:t>
        <a:bodyPr/>
        <a:lstStyle/>
        <a:p>
          <a:endParaRPr lang="en-US"/>
        </a:p>
      </dgm:t>
    </dgm:pt>
    <dgm:pt modelId="{B01C7DDA-6934-44D4-983E-CCCD1F186D93}" type="sibTrans" cxnId="{D50B1CCE-6ADB-4AFD-8CB1-6A4E6FFB4227}">
      <dgm:prSet/>
      <dgm:spPr/>
      <dgm:t>
        <a:bodyPr/>
        <a:lstStyle/>
        <a:p>
          <a:endParaRPr lang="en-US"/>
        </a:p>
      </dgm:t>
    </dgm:pt>
    <dgm:pt modelId="{69B37CD6-FCAA-44A9-993A-1C5C8D0ADA0A}">
      <dgm:prSet phldrT="[Text]"/>
      <dgm:spPr/>
      <dgm:t>
        <a:bodyPr/>
        <a:lstStyle/>
        <a:p>
          <a:r>
            <a:rPr lang="en-US" dirty="0" smtClean="0"/>
            <a:t>Interview- Go for an Interview</a:t>
          </a:r>
          <a:endParaRPr lang="en-US" dirty="0"/>
        </a:p>
      </dgm:t>
    </dgm:pt>
    <dgm:pt modelId="{0D775197-2E3C-48C4-BDA2-82CE1DD0812D}" type="parTrans" cxnId="{28D3DCBD-FAE9-4E97-AB02-30584CEEBD54}">
      <dgm:prSet/>
      <dgm:spPr/>
      <dgm:t>
        <a:bodyPr/>
        <a:lstStyle/>
        <a:p>
          <a:endParaRPr lang="en-US"/>
        </a:p>
      </dgm:t>
    </dgm:pt>
    <dgm:pt modelId="{E02AD9F1-FF3E-400D-98D9-A93ACD01861E}" type="sibTrans" cxnId="{28D3DCBD-FAE9-4E97-AB02-30584CEEBD54}">
      <dgm:prSet/>
      <dgm:spPr/>
      <dgm:t>
        <a:bodyPr/>
        <a:lstStyle/>
        <a:p>
          <a:endParaRPr lang="en-US"/>
        </a:p>
      </dgm:t>
    </dgm:pt>
    <dgm:pt modelId="{E4E8D281-62DB-4594-A203-EEEDAFF7D7C5}">
      <dgm:prSet phldrT="[Text]"/>
      <dgm:spPr/>
      <dgm:t>
        <a:bodyPr/>
        <a:lstStyle/>
        <a:p>
          <a:r>
            <a:rPr lang="en-US" dirty="0" smtClean="0"/>
            <a:t>Decline- Declined a place</a:t>
          </a:r>
          <a:endParaRPr lang="en-US" dirty="0"/>
        </a:p>
      </dgm:t>
    </dgm:pt>
    <dgm:pt modelId="{2906DD84-D30D-4EB9-9F61-CD3205B7B31E}" type="parTrans" cxnId="{C14CBE71-782F-47D8-9A46-549A57F4C2F2}">
      <dgm:prSet/>
      <dgm:spPr/>
      <dgm:t>
        <a:bodyPr/>
        <a:lstStyle/>
        <a:p>
          <a:endParaRPr lang="en-US"/>
        </a:p>
      </dgm:t>
    </dgm:pt>
    <dgm:pt modelId="{ACE09585-011C-4D45-9F88-7A7DAE97CEB2}" type="sibTrans" cxnId="{C14CBE71-782F-47D8-9A46-549A57F4C2F2}">
      <dgm:prSet/>
      <dgm:spPr/>
      <dgm:t>
        <a:bodyPr/>
        <a:lstStyle/>
        <a:p>
          <a:endParaRPr lang="en-US"/>
        </a:p>
      </dgm:t>
    </dgm:pt>
    <dgm:pt modelId="{56B6EE9E-5D3C-4641-B8CD-E14EFAB8C574}" type="pres">
      <dgm:prSet presAssocID="{E6107FEA-9642-42AB-B80C-FF2564F57132}" presName="diagram" presStyleCnt="0">
        <dgm:presLayoutVars>
          <dgm:dir/>
          <dgm:resizeHandles val="exact"/>
        </dgm:presLayoutVars>
      </dgm:prSet>
      <dgm:spPr/>
      <dgm:t>
        <a:bodyPr/>
        <a:lstStyle/>
        <a:p>
          <a:endParaRPr lang="en-US"/>
        </a:p>
      </dgm:t>
    </dgm:pt>
    <dgm:pt modelId="{39F58973-E3BF-4245-8144-E3886B4833A5}" type="pres">
      <dgm:prSet presAssocID="{D40CB290-3861-4046-8C4F-3468B23E636F}" presName="node" presStyleLbl="node1" presStyleIdx="0" presStyleCnt="4">
        <dgm:presLayoutVars>
          <dgm:bulletEnabled val="1"/>
        </dgm:presLayoutVars>
      </dgm:prSet>
      <dgm:spPr/>
      <dgm:t>
        <a:bodyPr/>
        <a:lstStyle/>
        <a:p>
          <a:endParaRPr lang="en-US"/>
        </a:p>
      </dgm:t>
    </dgm:pt>
    <dgm:pt modelId="{3571B273-35CD-4D53-BB44-80ACBA1FF585}" type="pres">
      <dgm:prSet presAssocID="{3D933C02-5937-4EF8-96C8-3325D8F76ABF}" presName="sibTrans" presStyleCnt="0"/>
      <dgm:spPr/>
    </dgm:pt>
    <dgm:pt modelId="{8FEDA0C2-151A-4604-A410-30F45E87577F}" type="pres">
      <dgm:prSet presAssocID="{EB7EB5CA-2D76-4796-AE30-80A97F7BE495}" presName="node" presStyleLbl="node1" presStyleIdx="1" presStyleCnt="4">
        <dgm:presLayoutVars>
          <dgm:bulletEnabled val="1"/>
        </dgm:presLayoutVars>
      </dgm:prSet>
      <dgm:spPr/>
      <dgm:t>
        <a:bodyPr/>
        <a:lstStyle/>
        <a:p>
          <a:endParaRPr lang="en-US"/>
        </a:p>
      </dgm:t>
    </dgm:pt>
    <dgm:pt modelId="{95814190-EEEB-4FA5-90ED-149C1248825B}" type="pres">
      <dgm:prSet presAssocID="{B01C7DDA-6934-44D4-983E-CCCD1F186D93}" presName="sibTrans" presStyleCnt="0"/>
      <dgm:spPr/>
    </dgm:pt>
    <dgm:pt modelId="{88CF10B6-95C2-4962-A2FC-ABE434840BD4}" type="pres">
      <dgm:prSet presAssocID="{69B37CD6-FCAA-44A9-993A-1C5C8D0ADA0A}" presName="node" presStyleLbl="node1" presStyleIdx="2" presStyleCnt="4">
        <dgm:presLayoutVars>
          <dgm:bulletEnabled val="1"/>
        </dgm:presLayoutVars>
      </dgm:prSet>
      <dgm:spPr/>
      <dgm:t>
        <a:bodyPr/>
        <a:lstStyle/>
        <a:p>
          <a:endParaRPr lang="en-US"/>
        </a:p>
      </dgm:t>
    </dgm:pt>
    <dgm:pt modelId="{AE6B4C06-5C8F-48D2-86D1-72B151DDE8EC}" type="pres">
      <dgm:prSet presAssocID="{E02AD9F1-FF3E-400D-98D9-A93ACD01861E}" presName="sibTrans" presStyleCnt="0"/>
      <dgm:spPr/>
    </dgm:pt>
    <dgm:pt modelId="{4A4E1FF5-4A26-4EB7-9F2D-664D00518814}" type="pres">
      <dgm:prSet presAssocID="{E4E8D281-62DB-4594-A203-EEEDAFF7D7C5}" presName="node" presStyleLbl="node1" presStyleIdx="3" presStyleCnt="4">
        <dgm:presLayoutVars>
          <dgm:bulletEnabled val="1"/>
        </dgm:presLayoutVars>
      </dgm:prSet>
      <dgm:spPr/>
      <dgm:t>
        <a:bodyPr/>
        <a:lstStyle/>
        <a:p>
          <a:endParaRPr lang="en-US"/>
        </a:p>
      </dgm:t>
    </dgm:pt>
  </dgm:ptLst>
  <dgm:cxnLst>
    <dgm:cxn modelId="{28D3DCBD-FAE9-4E97-AB02-30584CEEBD54}" srcId="{E6107FEA-9642-42AB-B80C-FF2564F57132}" destId="{69B37CD6-FCAA-44A9-993A-1C5C8D0ADA0A}" srcOrd="2" destOrd="0" parTransId="{0D775197-2E3C-48C4-BDA2-82CE1DD0812D}" sibTransId="{E02AD9F1-FF3E-400D-98D9-A93ACD01861E}"/>
    <dgm:cxn modelId="{522A2C93-AAA2-496E-AE55-DD657CB6DFFB}" type="presOf" srcId="{E6107FEA-9642-42AB-B80C-FF2564F57132}" destId="{56B6EE9E-5D3C-4641-B8CD-E14EFAB8C574}" srcOrd="0" destOrd="0" presId="urn:microsoft.com/office/officeart/2005/8/layout/default"/>
    <dgm:cxn modelId="{7DBE1DD8-7A5F-4A22-AB81-5BD84E4CFFC3}" type="presOf" srcId="{EB7EB5CA-2D76-4796-AE30-80A97F7BE495}" destId="{8FEDA0C2-151A-4604-A410-30F45E87577F}" srcOrd="0" destOrd="0" presId="urn:microsoft.com/office/officeart/2005/8/layout/default"/>
    <dgm:cxn modelId="{132DC3F2-5A86-49F1-9947-98A46ED14226}" type="presOf" srcId="{69B37CD6-FCAA-44A9-993A-1C5C8D0ADA0A}" destId="{88CF10B6-95C2-4962-A2FC-ABE434840BD4}" srcOrd="0" destOrd="0" presId="urn:microsoft.com/office/officeart/2005/8/layout/default"/>
    <dgm:cxn modelId="{D50B1CCE-6ADB-4AFD-8CB1-6A4E6FFB4227}" srcId="{E6107FEA-9642-42AB-B80C-FF2564F57132}" destId="{EB7EB5CA-2D76-4796-AE30-80A97F7BE495}" srcOrd="1" destOrd="0" parTransId="{F80F2516-C143-45F0-B284-3AEEA6536C92}" sibTransId="{B01C7DDA-6934-44D4-983E-CCCD1F186D93}"/>
    <dgm:cxn modelId="{C14CBE71-782F-47D8-9A46-549A57F4C2F2}" srcId="{E6107FEA-9642-42AB-B80C-FF2564F57132}" destId="{E4E8D281-62DB-4594-A203-EEEDAFF7D7C5}" srcOrd="3" destOrd="0" parTransId="{2906DD84-D30D-4EB9-9F61-CD3205B7B31E}" sibTransId="{ACE09585-011C-4D45-9F88-7A7DAE97CEB2}"/>
    <dgm:cxn modelId="{9C1D9571-D8FF-4800-8031-DE43153450DD}" type="presOf" srcId="{D40CB290-3861-4046-8C4F-3468B23E636F}" destId="{39F58973-E3BF-4245-8144-E3886B4833A5}" srcOrd="0" destOrd="0" presId="urn:microsoft.com/office/officeart/2005/8/layout/default"/>
    <dgm:cxn modelId="{D42B7CCB-333F-4D0D-BAEA-A4EF716A9127}" srcId="{E6107FEA-9642-42AB-B80C-FF2564F57132}" destId="{D40CB290-3861-4046-8C4F-3468B23E636F}" srcOrd="0" destOrd="0" parTransId="{F6BF20DB-74AD-4268-9B4A-1795D798C5D9}" sibTransId="{3D933C02-5937-4EF8-96C8-3325D8F76ABF}"/>
    <dgm:cxn modelId="{F4C464CA-F4A0-475A-A212-1876A5AF1271}" type="presOf" srcId="{E4E8D281-62DB-4594-A203-EEEDAFF7D7C5}" destId="{4A4E1FF5-4A26-4EB7-9F2D-664D00518814}" srcOrd="0" destOrd="0" presId="urn:microsoft.com/office/officeart/2005/8/layout/default"/>
    <dgm:cxn modelId="{EBBDBBCF-4BB7-4303-B175-DFB13057D489}" type="presParOf" srcId="{56B6EE9E-5D3C-4641-B8CD-E14EFAB8C574}" destId="{39F58973-E3BF-4245-8144-E3886B4833A5}" srcOrd="0" destOrd="0" presId="urn:microsoft.com/office/officeart/2005/8/layout/default"/>
    <dgm:cxn modelId="{8479C238-E40E-45FF-8C4E-A8642CD4D812}" type="presParOf" srcId="{56B6EE9E-5D3C-4641-B8CD-E14EFAB8C574}" destId="{3571B273-35CD-4D53-BB44-80ACBA1FF585}" srcOrd="1" destOrd="0" presId="urn:microsoft.com/office/officeart/2005/8/layout/default"/>
    <dgm:cxn modelId="{D90C3C15-5F19-44A9-9F56-311851F0F7A6}" type="presParOf" srcId="{56B6EE9E-5D3C-4641-B8CD-E14EFAB8C574}" destId="{8FEDA0C2-151A-4604-A410-30F45E87577F}" srcOrd="2" destOrd="0" presId="urn:microsoft.com/office/officeart/2005/8/layout/default"/>
    <dgm:cxn modelId="{7D09BD70-870E-49C3-93B9-BF0E46E95C5E}" type="presParOf" srcId="{56B6EE9E-5D3C-4641-B8CD-E14EFAB8C574}" destId="{95814190-EEEB-4FA5-90ED-149C1248825B}" srcOrd="3" destOrd="0" presId="urn:microsoft.com/office/officeart/2005/8/layout/default"/>
    <dgm:cxn modelId="{608F8D70-84C1-413C-85B7-8109CE5C0FB2}" type="presParOf" srcId="{56B6EE9E-5D3C-4641-B8CD-E14EFAB8C574}" destId="{88CF10B6-95C2-4962-A2FC-ABE434840BD4}" srcOrd="4" destOrd="0" presId="urn:microsoft.com/office/officeart/2005/8/layout/default"/>
    <dgm:cxn modelId="{FB3FD6AF-E5A9-4108-9D6D-638BC5BBD058}" type="presParOf" srcId="{56B6EE9E-5D3C-4641-B8CD-E14EFAB8C574}" destId="{AE6B4C06-5C8F-48D2-86D1-72B151DDE8EC}" srcOrd="5" destOrd="0" presId="urn:microsoft.com/office/officeart/2005/8/layout/default"/>
    <dgm:cxn modelId="{006EA0BE-8FAC-4EC0-8DF2-F9B138110D8B}" type="presParOf" srcId="{56B6EE9E-5D3C-4641-B8CD-E14EFAB8C574}" destId="{4A4E1FF5-4A26-4EB7-9F2D-664D00518814}"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107FEA-9642-42AB-B80C-FF2564F5713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40CB290-3861-4046-8C4F-3468B23E636F}">
      <dgm:prSet phldrT="[Text]"/>
      <dgm:spPr/>
      <dgm:t>
        <a:bodyPr/>
        <a:lstStyle/>
        <a:p>
          <a:r>
            <a:rPr lang="en-US" dirty="0" smtClean="0"/>
            <a:t>Firm Choice</a:t>
          </a:r>
          <a:endParaRPr lang="en-US" dirty="0"/>
        </a:p>
      </dgm:t>
    </dgm:pt>
    <dgm:pt modelId="{F6BF20DB-74AD-4268-9B4A-1795D798C5D9}" type="parTrans" cxnId="{D42B7CCB-333F-4D0D-BAEA-A4EF716A9127}">
      <dgm:prSet/>
      <dgm:spPr/>
      <dgm:t>
        <a:bodyPr/>
        <a:lstStyle/>
        <a:p>
          <a:endParaRPr lang="en-US"/>
        </a:p>
      </dgm:t>
    </dgm:pt>
    <dgm:pt modelId="{3D933C02-5937-4EF8-96C8-3325D8F76ABF}" type="sibTrans" cxnId="{D42B7CCB-333F-4D0D-BAEA-A4EF716A9127}">
      <dgm:prSet/>
      <dgm:spPr/>
      <dgm:t>
        <a:bodyPr/>
        <a:lstStyle/>
        <a:p>
          <a:endParaRPr lang="en-US"/>
        </a:p>
      </dgm:t>
    </dgm:pt>
    <dgm:pt modelId="{EB7EB5CA-2D76-4796-AE30-80A97F7BE495}">
      <dgm:prSet phldrT="[Text]"/>
      <dgm:spPr/>
      <dgm:t>
        <a:bodyPr/>
        <a:lstStyle/>
        <a:p>
          <a:r>
            <a:rPr lang="en-US" dirty="0" smtClean="0"/>
            <a:t>Insurance Choice</a:t>
          </a:r>
          <a:endParaRPr lang="en-US" dirty="0"/>
        </a:p>
      </dgm:t>
    </dgm:pt>
    <dgm:pt modelId="{F80F2516-C143-45F0-B284-3AEEA6536C92}" type="parTrans" cxnId="{D50B1CCE-6ADB-4AFD-8CB1-6A4E6FFB4227}">
      <dgm:prSet/>
      <dgm:spPr/>
      <dgm:t>
        <a:bodyPr/>
        <a:lstStyle/>
        <a:p>
          <a:endParaRPr lang="en-US"/>
        </a:p>
      </dgm:t>
    </dgm:pt>
    <dgm:pt modelId="{B01C7DDA-6934-44D4-983E-CCCD1F186D93}" type="sibTrans" cxnId="{D50B1CCE-6ADB-4AFD-8CB1-6A4E6FFB4227}">
      <dgm:prSet/>
      <dgm:spPr/>
      <dgm:t>
        <a:bodyPr/>
        <a:lstStyle/>
        <a:p>
          <a:endParaRPr lang="en-US"/>
        </a:p>
      </dgm:t>
    </dgm:pt>
    <dgm:pt modelId="{69B37CD6-FCAA-44A9-993A-1C5C8D0ADA0A}">
      <dgm:prSet phldrT="[Text]"/>
      <dgm:spPr/>
      <dgm:t>
        <a:bodyPr/>
        <a:lstStyle/>
        <a:p>
          <a:r>
            <a:rPr lang="en-US" dirty="0" smtClean="0"/>
            <a:t>Decline</a:t>
          </a:r>
          <a:endParaRPr lang="en-US" dirty="0"/>
        </a:p>
      </dgm:t>
    </dgm:pt>
    <dgm:pt modelId="{0D775197-2E3C-48C4-BDA2-82CE1DD0812D}" type="parTrans" cxnId="{28D3DCBD-FAE9-4E97-AB02-30584CEEBD54}">
      <dgm:prSet/>
      <dgm:spPr/>
      <dgm:t>
        <a:bodyPr/>
        <a:lstStyle/>
        <a:p>
          <a:endParaRPr lang="en-US"/>
        </a:p>
      </dgm:t>
    </dgm:pt>
    <dgm:pt modelId="{E02AD9F1-FF3E-400D-98D9-A93ACD01861E}" type="sibTrans" cxnId="{28D3DCBD-FAE9-4E97-AB02-30584CEEBD54}">
      <dgm:prSet/>
      <dgm:spPr/>
      <dgm:t>
        <a:bodyPr/>
        <a:lstStyle/>
        <a:p>
          <a:endParaRPr lang="en-US"/>
        </a:p>
      </dgm:t>
    </dgm:pt>
    <dgm:pt modelId="{56B6EE9E-5D3C-4641-B8CD-E14EFAB8C574}" type="pres">
      <dgm:prSet presAssocID="{E6107FEA-9642-42AB-B80C-FF2564F57132}" presName="diagram" presStyleCnt="0">
        <dgm:presLayoutVars>
          <dgm:dir/>
          <dgm:resizeHandles val="exact"/>
        </dgm:presLayoutVars>
      </dgm:prSet>
      <dgm:spPr/>
      <dgm:t>
        <a:bodyPr/>
        <a:lstStyle/>
        <a:p>
          <a:endParaRPr lang="en-US"/>
        </a:p>
      </dgm:t>
    </dgm:pt>
    <dgm:pt modelId="{39F58973-E3BF-4245-8144-E3886B4833A5}" type="pres">
      <dgm:prSet presAssocID="{D40CB290-3861-4046-8C4F-3468B23E636F}" presName="node" presStyleLbl="node1" presStyleIdx="0" presStyleCnt="3">
        <dgm:presLayoutVars>
          <dgm:bulletEnabled val="1"/>
        </dgm:presLayoutVars>
      </dgm:prSet>
      <dgm:spPr/>
      <dgm:t>
        <a:bodyPr/>
        <a:lstStyle/>
        <a:p>
          <a:endParaRPr lang="en-US"/>
        </a:p>
      </dgm:t>
    </dgm:pt>
    <dgm:pt modelId="{3571B273-35CD-4D53-BB44-80ACBA1FF585}" type="pres">
      <dgm:prSet presAssocID="{3D933C02-5937-4EF8-96C8-3325D8F76ABF}" presName="sibTrans" presStyleCnt="0"/>
      <dgm:spPr/>
    </dgm:pt>
    <dgm:pt modelId="{8FEDA0C2-151A-4604-A410-30F45E87577F}" type="pres">
      <dgm:prSet presAssocID="{EB7EB5CA-2D76-4796-AE30-80A97F7BE495}" presName="node" presStyleLbl="node1" presStyleIdx="1" presStyleCnt="3">
        <dgm:presLayoutVars>
          <dgm:bulletEnabled val="1"/>
        </dgm:presLayoutVars>
      </dgm:prSet>
      <dgm:spPr/>
      <dgm:t>
        <a:bodyPr/>
        <a:lstStyle/>
        <a:p>
          <a:endParaRPr lang="en-US"/>
        </a:p>
      </dgm:t>
    </dgm:pt>
    <dgm:pt modelId="{95814190-EEEB-4FA5-90ED-149C1248825B}" type="pres">
      <dgm:prSet presAssocID="{B01C7DDA-6934-44D4-983E-CCCD1F186D93}" presName="sibTrans" presStyleCnt="0"/>
      <dgm:spPr/>
    </dgm:pt>
    <dgm:pt modelId="{88CF10B6-95C2-4962-A2FC-ABE434840BD4}" type="pres">
      <dgm:prSet presAssocID="{69B37CD6-FCAA-44A9-993A-1C5C8D0ADA0A}" presName="node" presStyleLbl="node1" presStyleIdx="2" presStyleCnt="3">
        <dgm:presLayoutVars>
          <dgm:bulletEnabled val="1"/>
        </dgm:presLayoutVars>
      </dgm:prSet>
      <dgm:spPr/>
      <dgm:t>
        <a:bodyPr/>
        <a:lstStyle/>
        <a:p>
          <a:endParaRPr lang="en-US"/>
        </a:p>
      </dgm:t>
    </dgm:pt>
  </dgm:ptLst>
  <dgm:cxnLst>
    <dgm:cxn modelId="{D50B1CCE-6ADB-4AFD-8CB1-6A4E6FFB4227}" srcId="{E6107FEA-9642-42AB-B80C-FF2564F57132}" destId="{EB7EB5CA-2D76-4796-AE30-80A97F7BE495}" srcOrd="1" destOrd="0" parTransId="{F80F2516-C143-45F0-B284-3AEEA6536C92}" sibTransId="{B01C7DDA-6934-44D4-983E-CCCD1F186D93}"/>
    <dgm:cxn modelId="{D42B7CCB-333F-4D0D-BAEA-A4EF716A9127}" srcId="{E6107FEA-9642-42AB-B80C-FF2564F57132}" destId="{D40CB290-3861-4046-8C4F-3468B23E636F}" srcOrd="0" destOrd="0" parTransId="{F6BF20DB-74AD-4268-9B4A-1795D798C5D9}" sibTransId="{3D933C02-5937-4EF8-96C8-3325D8F76ABF}"/>
    <dgm:cxn modelId="{7DBE1DD8-7A5F-4A22-AB81-5BD84E4CFFC3}" type="presOf" srcId="{EB7EB5CA-2D76-4796-AE30-80A97F7BE495}" destId="{8FEDA0C2-151A-4604-A410-30F45E87577F}" srcOrd="0" destOrd="0" presId="urn:microsoft.com/office/officeart/2005/8/layout/default"/>
    <dgm:cxn modelId="{132DC3F2-5A86-49F1-9947-98A46ED14226}" type="presOf" srcId="{69B37CD6-FCAA-44A9-993A-1C5C8D0ADA0A}" destId="{88CF10B6-95C2-4962-A2FC-ABE434840BD4}" srcOrd="0" destOrd="0" presId="urn:microsoft.com/office/officeart/2005/8/layout/default"/>
    <dgm:cxn modelId="{28D3DCBD-FAE9-4E97-AB02-30584CEEBD54}" srcId="{E6107FEA-9642-42AB-B80C-FF2564F57132}" destId="{69B37CD6-FCAA-44A9-993A-1C5C8D0ADA0A}" srcOrd="2" destOrd="0" parTransId="{0D775197-2E3C-48C4-BDA2-82CE1DD0812D}" sibTransId="{E02AD9F1-FF3E-400D-98D9-A93ACD01861E}"/>
    <dgm:cxn modelId="{522A2C93-AAA2-496E-AE55-DD657CB6DFFB}" type="presOf" srcId="{E6107FEA-9642-42AB-B80C-FF2564F57132}" destId="{56B6EE9E-5D3C-4641-B8CD-E14EFAB8C574}" srcOrd="0" destOrd="0" presId="urn:microsoft.com/office/officeart/2005/8/layout/default"/>
    <dgm:cxn modelId="{9C1D9571-D8FF-4800-8031-DE43153450DD}" type="presOf" srcId="{D40CB290-3861-4046-8C4F-3468B23E636F}" destId="{39F58973-E3BF-4245-8144-E3886B4833A5}" srcOrd="0" destOrd="0" presId="urn:microsoft.com/office/officeart/2005/8/layout/default"/>
    <dgm:cxn modelId="{EBBDBBCF-4BB7-4303-B175-DFB13057D489}" type="presParOf" srcId="{56B6EE9E-5D3C-4641-B8CD-E14EFAB8C574}" destId="{39F58973-E3BF-4245-8144-E3886B4833A5}" srcOrd="0" destOrd="0" presId="urn:microsoft.com/office/officeart/2005/8/layout/default"/>
    <dgm:cxn modelId="{8479C238-E40E-45FF-8C4E-A8642CD4D812}" type="presParOf" srcId="{56B6EE9E-5D3C-4641-B8CD-E14EFAB8C574}" destId="{3571B273-35CD-4D53-BB44-80ACBA1FF585}" srcOrd="1" destOrd="0" presId="urn:microsoft.com/office/officeart/2005/8/layout/default"/>
    <dgm:cxn modelId="{D90C3C15-5F19-44A9-9F56-311851F0F7A6}" type="presParOf" srcId="{56B6EE9E-5D3C-4641-B8CD-E14EFAB8C574}" destId="{8FEDA0C2-151A-4604-A410-30F45E87577F}" srcOrd="2" destOrd="0" presId="urn:microsoft.com/office/officeart/2005/8/layout/default"/>
    <dgm:cxn modelId="{7D09BD70-870E-49C3-93B9-BF0E46E95C5E}" type="presParOf" srcId="{56B6EE9E-5D3C-4641-B8CD-E14EFAB8C574}" destId="{95814190-EEEB-4FA5-90ED-149C1248825B}" srcOrd="3" destOrd="0" presId="urn:microsoft.com/office/officeart/2005/8/layout/default"/>
    <dgm:cxn modelId="{608F8D70-84C1-413C-85B7-8109CE5C0FB2}" type="presParOf" srcId="{56B6EE9E-5D3C-4641-B8CD-E14EFAB8C574}" destId="{88CF10B6-95C2-4962-A2FC-ABE434840BD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1A3CC4-87C1-4F73-83F9-90F5B10457F5}" type="doc">
      <dgm:prSet loTypeId="urn:microsoft.com/office/officeart/2005/8/layout/list1" loCatId="list" qsTypeId="urn:microsoft.com/office/officeart/2005/8/quickstyle/simple1" qsCatId="simple" csTypeId="urn:microsoft.com/office/officeart/2005/8/colors/colorful1" csCatId="colorful" phldr="1"/>
      <dgm:spPr/>
    </dgm:pt>
    <dgm:pt modelId="{51FC9DDF-C68A-4A5D-8A7E-F475A68A8ADE}">
      <dgm:prSet phldrT="[Text]"/>
      <dgm:spPr/>
      <dgm:t>
        <a:bodyPr/>
        <a:lstStyle/>
        <a:p>
          <a:r>
            <a:rPr lang="en-US" dirty="0" smtClean="0"/>
            <a:t>To change 100 lives, supporting the themes of mental health, homelessness and food poverty</a:t>
          </a:r>
          <a:endParaRPr lang="en-US" dirty="0"/>
        </a:p>
      </dgm:t>
    </dgm:pt>
    <dgm:pt modelId="{B20AA7B9-89D4-4BBE-B205-A32296AA8C55}" type="parTrans" cxnId="{793F4F57-EB1D-43F1-B7AF-FEDF0637ED16}">
      <dgm:prSet/>
      <dgm:spPr/>
      <dgm:t>
        <a:bodyPr/>
        <a:lstStyle/>
        <a:p>
          <a:endParaRPr lang="en-US"/>
        </a:p>
      </dgm:t>
    </dgm:pt>
    <dgm:pt modelId="{9E73D64E-78CE-4DA9-A0FC-8A9B6B80AECF}" type="sibTrans" cxnId="{793F4F57-EB1D-43F1-B7AF-FEDF0637ED16}">
      <dgm:prSet/>
      <dgm:spPr/>
      <dgm:t>
        <a:bodyPr/>
        <a:lstStyle/>
        <a:p>
          <a:endParaRPr lang="en-US"/>
        </a:p>
      </dgm:t>
    </dgm:pt>
    <dgm:pt modelId="{2FC16C93-A79E-465C-98EE-DCEAFE17C39C}">
      <dgm:prSet phldrT="[Text]"/>
      <dgm:spPr/>
      <dgm:t>
        <a:bodyPr/>
        <a:lstStyle/>
        <a:p>
          <a:r>
            <a:rPr lang="en-US" dirty="0" smtClean="0"/>
            <a:t>60 second video</a:t>
          </a:r>
          <a:endParaRPr lang="en-US" dirty="0"/>
        </a:p>
      </dgm:t>
    </dgm:pt>
    <dgm:pt modelId="{B754909E-62B4-4BE8-826E-8DE16C0C41A8}" type="parTrans" cxnId="{018FB503-FAE4-47F8-8BC3-D3CA12E21772}">
      <dgm:prSet/>
      <dgm:spPr/>
      <dgm:t>
        <a:bodyPr/>
        <a:lstStyle/>
        <a:p>
          <a:endParaRPr lang="en-US"/>
        </a:p>
      </dgm:t>
    </dgm:pt>
    <dgm:pt modelId="{87DBFAC2-EC03-4DFD-8190-607869507FAC}" type="sibTrans" cxnId="{018FB503-FAE4-47F8-8BC3-D3CA12E21772}">
      <dgm:prSet/>
      <dgm:spPr/>
      <dgm:t>
        <a:bodyPr/>
        <a:lstStyle/>
        <a:p>
          <a:endParaRPr lang="en-US"/>
        </a:p>
      </dgm:t>
    </dgm:pt>
    <dgm:pt modelId="{91AC5DF7-7503-4C70-8EAA-E27FC9E4A3C3}">
      <dgm:prSet/>
      <dgm:spPr/>
      <dgm:t>
        <a:bodyPr/>
        <a:lstStyle/>
        <a:p>
          <a:r>
            <a:rPr lang="en-US" dirty="0" smtClean="0"/>
            <a:t>50x £2,500 cash award</a:t>
          </a:r>
        </a:p>
      </dgm:t>
    </dgm:pt>
    <dgm:pt modelId="{4A931F9A-E587-4738-9329-67217FF233F7}" type="parTrans" cxnId="{1CD9EB0A-907D-4A3C-A38E-80CF95A78A48}">
      <dgm:prSet/>
      <dgm:spPr/>
      <dgm:t>
        <a:bodyPr/>
        <a:lstStyle/>
        <a:p>
          <a:endParaRPr lang="en-US"/>
        </a:p>
      </dgm:t>
    </dgm:pt>
    <dgm:pt modelId="{63A06DEF-7C49-484D-BF77-576C53DF03E2}" type="sibTrans" cxnId="{1CD9EB0A-907D-4A3C-A38E-80CF95A78A48}">
      <dgm:prSet/>
      <dgm:spPr/>
      <dgm:t>
        <a:bodyPr/>
        <a:lstStyle/>
        <a:p>
          <a:endParaRPr lang="en-US"/>
        </a:p>
      </dgm:t>
    </dgm:pt>
    <dgm:pt modelId="{2283671C-872F-49F6-935B-1BF50F64D77A}">
      <dgm:prSet/>
      <dgm:spPr/>
      <dgm:t>
        <a:bodyPr/>
        <a:lstStyle/>
        <a:p>
          <a:r>
            <a:rPr lang="en-US" smtClean="0">
              <a:hlinkClick xmlns:r="http://schemas.openxmlformats.org/officeDocument/2006/relationships" r:id="rId1"/>
            </a:rPr>
            <a:t>ugscholarships@le.ac.uk</a:t>
          </a:r>
          <a:r>
            <a:rPr lang="en-US" smtClean="0"/>
            <a:t> </a:t>
          </a:r>
          <a:endParaRPr lang="en-US" dirty="0"/>
        </a:p>
      </dgm:t>
    </dgm:pt>
    <dgm:pt modelId="{6F8B07D4-4652-4AE6-92E2-0232B7A9EA25}" type="parTrans" cxnId="{B8F1B21D-0ED7-4589-8484-6525214F0BB4}">
      <dgm:prSet/>
      <dgm:spPr/>
      <dgm:t>
        <a:bodyPr/>
        <a:lstStyle/>
        <a:p>
          <a:endParaRPr lang="en-US"/>
        </a:p>
      </dgm:t>
    </dgm:pt>
    <dgm:pt modelId="{336F95F4-717E-464D-9AEF-A94F9E73BF50}" type="sibTrans" cxnId="{B8F1B21D-0ED7-4589-8484-6525214F0BB4}">
      <dgm:prSet/>
      <dgm:spPr/>
      <dgm:t>
        <a:bodyPr/>
        <a:lstStyle/>
        <a:p>
          <a:endParaRPr lang="en-US"/>
        </a:p>
      </dgm:t>
    </dgm:pt>
    <dgm:pt modelId="{FF1F7940-0AAF-480E-8302-B482113F2BEE}" type="pres">
      <dgm:prSet presAssocID="{681A3CC4-87C1-4F73-83F9-90F5B10457F5}" presName="linear" presStyleCnt="0">
        <dgm:presLayoutVars>
          <dgm:dir/>
          <dgm:animLvl val="lvl"/>
          <dgm:resizeHandles val="exact"/>
        </dgm:presLayoutVars>
      </dgm:prSet>
      <dgm:spPr/>
    </dgm:pt>
    <dgm:pt modelId="{A70CFBC1-A2E0-41D1-9035-02F57BC79C32}" type="pres">
      <dgm:prSet presAssocID="{51FC9DDF-C68A-4A5D-8A7E-F475A68A8ADE}" presName="parentLin" presStyleCnt="0"/>
      <dgm:spPr/>
    </dgm:pt>
    <dgm:pt modelId="{90DAF198-2187-4671-A564-6E8448032526}" type="pres">
      <dgm:prSet presAssocID="{51FC9DDF-C68A-4A5D-8A7E-F475A68A8ADE}" presName="parentLeftMargin" presStyleLbl="node1" presStyleIdx="0" presStyleCnt="4"/>
      <dgm:spPr/>
      <dgm:t>
        <a:bodyPr/>
        <a:lstStyle/>
        <a:p>
          <a:endParaRPr lang="en-US"/>
        </a:p>
      </dgm:t>
    </dgm:pt>
    <dgm:pt modelId="{4B1212F3-4563-4EC4-A0C1-624BFD41201A}" type="pres">
      <dgm:prSet presAssocID="{51FC9DDF-C68A-4A5D-8A7E-F475A68A8ADE}" presName="parentText" presStyleLbl="node1" presStyleIdx="0" presStyleCnt="4">
        <dgm:presLayoutVars>
          <dgm:chMax val="0"/>
          <dgm:bulletEnabled val="1"/>
        </dgm:presLayoutVars>
      </dgm:prSet>
      <dgm:spPr/>
      <dgm:t>
        <a:bodyPr/>
        <a:lstStyle/>
        <a:p>
          <a:endParaRPr lang="en-US"/>
        </a:p>
      </dgm:t>
    </dgm:pt>
    <dgm:pt modelId="{1768A2B2-BB49-47B3-90A1-3F612FD19303}" type="pres">
      <dgm:prSet presAssocID="{51FC9DDF-C68A-4A5D-8A7E-F475A68A8ADE}" presName="negativeSpace" presStyleCnt="0"/>
      <dgm:spPr/>
    </dgm:pt>
    <dgm:pt modelId="{1B944AE6-6901-4CB0-9B25-88951D17C961}" type="pres">
      <dgm:prSet presAssocID="{51FC9DDF-C68A-4A5D-8A7E-F475A68A8ADE}" presName="childText" presStyleLbl="conFgAcc1" presStyleIdx="0" presStyleCnt="4">
        <dgm:presLayoutVars>
          <dgm:bulletEnabled val="1"/>
        </dgm:presLayoutVars>
      </dgm:prSet>
      <dgm:spPr/>
    </dgm:pt>
    <dgm:pt modelId="{29F3641E-EF3E-4406-BDAE-7D7C15E8E1BD}" type="pres">
      <dgm:prSet presAssocID="{9E73D64E-78CE-4DA9-A0FC-8A9B6B80AECF}" presName="spaceBetweenRectangles" presStyleCnt="0"/>
      <dgm:spPr/>
    </dgm:pt>
    <dgm:pt modelId="{3877F883-09EF-465C-A463-A2381D5146D9}" type="pres">
      <dgm:prSet presAssocID="{91AC5DF7-7503-4C70-8EAA-E27FC9E4A3C3}" presName="parentLin" presStyleCnt="0"/>
      <dgm:spPr/>
    </dgm:pt>
    <dgm:pt modelId="{84822532-3657-4C27-9C7F-B2E5BC217C4C}" type="pres">
      <dgm:prSet presAssocID="{91AC5DF7-7503-4C70-8EAA-E27FC9E4A3C3}" presName="parentLeftMargin" presStyleLbl="node1" presStyleIdx="0" presStyleCnt="4"/>
      <dgm:spPr/>
      <dgm:t>
        <a:bodyPr/>
        <a:lstStyle/>
        <a:p>
          <a:endParaRPr lang="en-US"/>
        </a:p>
      </dgm:t>
    </dgm:pt>
    <dgm:pt modelId="{DDB2D011-F145-4801-88BB-3950C15DE508}" type="pres">
      <dgm:prSet presAssocID="{91AC5DF7-7503-4C70-8EAA-E27FC9E4A3C3}" presName="parentText" presStyleLbl="node1" presStyleIdx="1" presStyleCnt="4">
        <dgm:presLayoutVars>
          <dgm:chMax val="0"/>
          <dgm:bulletEnabled val="1"/>
        </dgm:presLayoutVars>
      </dgm:prSet>
      <dgm:spPr/>
      <dgm:t>
        <a:bodyPr/>
        <a:lstStyle/>
        <a:p>
          <a:endParaRPr lang="en-US"/>
        </a:p>
      </dgm:t>
    </dgm:pt>
    <dgm:pt modelId="{AD71785B-7E9F-416F-A556-47C6A731C199}" type="pres">
      <dgm:prSet presAssocID="{91AC5DF7-7503-4C70-8EAA-E27FC9E4A3C3}" presName="negativeSpace" presStyleCnt="0"/>
      <dgm:spPr/>
    </dgm:pt>
    <dgm:pt modelId="{9879BAB0-28E2-4D79-B73C-980F4E2F50B9}" type="pres">
      <dgm:prSet presAssocID="{91AC5DF7-7503-4C70-8EAA-E27FC9E4A3C3}" presName="childText" presStyleLbl="conFgAcc1" presStyleIdx="1" presStyleCnt="4">
        <dgm:presLayoutVars>
          <dgm:bulletEnabled val="1"/>
        </dgm:presLayoutVars>
      </dgm:prSet>
      <dgm:spPr/>
    </dgm:pt>
    <dgm:pt modelId="{9B5B2642-52EE-480C-BD50-60DE5F9AF222}" type="pres">
      <dgm:prSet presAssocID="{63A06DEF-7C49-484D-BF77-576C53DF03E2}" presName="spaceBetweenRectangles" presStyleCnt="0"/>
      <dgm:spPr/>
    </dgm:pt>
    <dgm:pt modelId="{251D30F0-155B-4CF1-9CEA-DE19D82CD003}" type="pres">
      <dgm:prSet presAssocID="{2FC16C93-A79E-465C-98EE-DCEAFE17C39C}" presName="parentLin" presStyleCnt="0"/>
      <dgm:spPr/>
    </dgm:pt>
    <dgm:pt modelId="{69804F66-3714-4CD2-B89A-4ACC61416E32}" type="pres">
      <dgm:prSet presAssocID="{2FC16C93-A79E-465C-98EE-DCEAFE17C39C}" presName="parentLeftMargin" presStyleLbl="node1" presStyleIdx="1" presStyleCnt="4"/>
      <dgm:spPr/>
      <dgm:t>
        <a:bodyPr/>
        <a:lstStyle/>
        <a:p>
          <a:endParaRPr lang="en-US"/>
        </a:p>
      </dgm:t>
    </dgm:pt>
    <dgm:pt modelId="{63559CCF-0CA8-4074-82E6-7BD8D6271A48}" type="pres">
      <dgm:prSet presAssocID="{2FC16C93-A79E-465C-98EE-DCEAFE17C39C}" presName="parentText" presStyleLbl="node1" presStyleIdx="2" presStyleCnt="4" custLinFactNeighborX="12050" custLinFactNeighborY="13120">
        <dgm:presLayoutVars>
          <dgm:chMax val="0"/>
          <dgm:bulletEnabled val="1"/>
        </dgm:presLayoutVars>
      </dgm:prSet>
      <dgm:spPr/>
      <dgm:t>
        <a:bodyPr/>
        <a:lstStyle/>
        <a:p>
          <a:endParaRPr lang="en-US"/>
        </a:p>
      </dgm:t>
    </dgm:pt>
    <dgm:pt modelId="{1F6B9212-6974-4C9E-AFC1-85CA4047394F}" type="pres">
      <dgm:prSet presAssocID="{2FC16C93-A79E-465C-98EE-DCEAFE17C39C}" presName="negativeSpace" presStyleCnt="0"/>
      <dgm:spPr/>
    </dgm:pt>
    <dgm:pt modelId="{ACD745C1-5BA9-4301-89C9-DE42152616E0}" type="pres">
      <dgm:prSet presAssocID="{2FC16C93-A79E-465C-98EE-DCEAFE17C39C}" presName="childText" presStyleLbl="conFgAcc1" presStyleIdx="2" presStyleCnt="4">
        <dgm:presLayoutVars>
          <dgm:bulletEnabled val="1"/>
        </dgm:presLayoutVars>
      </dgm:prSet>
      <dgm:spPr/>
    </dgm:pt>
    <dgm:pt modelId="{2CDA4A28-CEA2-490B-AD22-97F0ACC34848}" type="pres">
      <dgm:prSet presAssocID="{87DBFAC2-EC03-4DFD-8190-607869507FAC}" presName="spaceBetweenRectangles" presStyleCnt="0"/>
      <dgm:spPr/>
    </dgm:pt>
    <dgm:pt modelId="{933CECA8-70C1-4C8F-84B1-0D6DEBF68271}" type="pres">
      <dgm:prSet presAssocID="{2283671C-872F-49F6-935B-1BF50F64D77A}" presName="parentLin" presStyleCnt="0"/>
      <dgm:spPr/>
    </dgm:pt>
    <dgm:pt modelId="{043C84E8-7507-4D46-9BFD-17D7BA46EC57}" type="pres">
      <dgm:prSet presAssocID="{2283671C-872F-49F6-935B-1BF50F64D77A}" presName="parentLeftMargin" presStyleLbl="node1" presStyleIdx="2" presStyleCnt="4"/>
      <dgm:spPr/>
      <dgm:t>
        <a:bodyPr/>
        <a:lstStyle/>
        <a:p>
          <a:endParaRPr lang="en-US"/>
        </a:p>
      </dgm:t>
    </dgm:pt>
    <dgm:pt modelId="{78D1F6B5-C01A-47F6-B20C-ECBD1F28AB94}" type="pres">
      <dgm:prSet presAssocID="{2283671C-872F-49F6-935B-1BF50F64D77A}" presName="parentText" presStyleLbl="node1" presStyleIdx="3" presStyleCnt="4">
        <dgm:presLayoutVars>
          <dgm:chMax val="0"/>
          <dgm:bulletEnabled val="1"/>
        </dgm:presLayoutVars>
      </dgm:prSet>
      <dgm:spPr/>
      <dgm:t>
        <a:bodyPr/>
        <a:lstStyle/>
        <a:p>
          <a:endParaRPr lang="en-US"/>
        </a:p>
      </dgm:t>
    </dgm:pt>
    <dgm:pt modelId="{689D2E2C-145C-42EF-9813-FD1446F1D83A}" type="pres">
      <dgm:prSet presAssocID="{2283671C-872F-49F6-935B-1BF50F64D77A}" presName="negativeSpace" presStyleCnt="0"/>
      <dgm:spPr/>
    </dgm:pt>
    <dgm:pt modelId="{63B3E39A-3FE3-4F64-964E-F37C3BA63182}" type="pres">
      <dgm:prSet presAssocID="{2283671C-872F-49F6-935B-1BF50F64D77A}" presName="childText" presStyleLbl="conFgAcc1" presStyleIdx="3" presStyleCnt="4">
        <dgm:presLayoutVars>
          <dgm:bulletEnabled val="1"/>
        </dgm:presLayoutVars>
      </dgm:prSet>
      <dgm:spPr/>
    </dgm:pt>
  </dgm:ptLst>
  <dgm:cxnLst>
    <dgm:cxn modelId="{AE8B13E6-6ABF-4515-BB34-1A8D44C0F0DA}" type="presOf" srcId="{681A3CC4-87C1-4F73-83F9-90F5B10457F5}" destId="{FF1F7940-0AAF-480E-8302-B482113F2BEE}" srcOrd="0" destOrd="0" presId="urn:microsoft.com/office/officeart/2005/8/layout/list1"/>
    <dgm:cxn modelId="{EBD6FFFF-3DD7-40D0-8070-37723DB47460}" type="presOf" srcId="{51FC9DDF-C68A-4A5D-8A7E-F475A68A8ADE}" destId="{4B1212F3-4563-4EC4-A0C1-624BFD41201A}" srcOrd="1" destOrd="0" presId="urn:microsoft.com/office/officeart/2005/8/layout/list1"/>
    <dgm:cxn modelId="{1CD9EB0A-907D-4A3C-A38E-80CF95A78A48}" srcId="{681A3CC4-87C1-4F73-83F9-90F5B10457F5}" destId="{91AC5DF7-7503-4C70-8EAA-E27FC9E4A3C3}" srcOrd="1" destOrd="0" parTransId="{4A931F9A-E587-4738-9329-67217FF233F7}" sibTransId="{63A06DEF-7C49-484D-BF77-576C53DF03E2}"/>
    <dgm:cxn modelId="{33615477-746A-4B06-A995-BA8D248E5DD3}" type="presOf" srcId="{2FC16C93-A79E-465C-98EE-DCEAFE17C39C}" destId="{63559CCF-0CA8-4074-82E6-7BD8D6271A48}" srcOrd="1" destOrd="0" presId="urn:microsoft.com/office/officeart/2005/8/layout/list1"/>
    <dgm:cxn modelId="{C9737A29-FE51-409E-91A7-45919B0224D0}" type="presOf" srcId="{2FC16C93-A79E-465C-98EE-DCEAFE17C39C}" destId="{69804F66-3714-4CD2-B89A-4ACC61416E32}" srcOrd="0" destOrd="0" presId="urn:microsoft.com/office/officeart/2005/8/layout/list1"/>
    <dgm:cxn modelId="{B8F1B21D-0ED7-4589-8484-6525214F0BB4}" srcId="{681A3CC4-87C1-4F73-83F9-90F5B10457F5}" destId="{2283671C-872F-49F6-935B-1BF50F64D77A}" srcOrd="3" destOrd="0" parTransId="{6F8B07D4-4652-4AE6-92E2-0232B7A9EA25}" sibTransId="{336F95F4-717E-464D-9AEF-A94F9E73BF50}"/>
    <dgm:cxn modelId="{FA22557F-E9D6-4A1B-B138-DFD68ABFA5CB}" type="presOf" srcId="{2283671C-872F-49F6-935B-1BF50F64D77A}" destId="{78D1F6B5-C01A-47F6-B20C-ECBD1F28AB94}" srcOrd="1" destOrd="0" presId="urn:microsoft.com/office/officeart/2005/8/layout/list1"/>
    <dgm:cxn modelId="{AD4D6CA0-DEA5-4CFE-910B-05552DDAEBB2}" type="presOf" srcId="{51FC9DDF-C68A-4A5D-8A7E-F475A68A8ADE}" destId="{90DAF198-2187-4671-A564-6E8448032526}" srcOrd="0" destOrd="0" presId="urn:microsoft.com/office/officeart/2005/8/layout/list1"/>
    <dgm:cxn modelId="{793F4F57-EB1D-43F1-B7AF-FEDF0637ED16}" srcId="{681A3CC4-87C1-4F73-83F9-90F5B10457F5}" destId="{51FC9DDF-C68A-4A5D-8A7E-F475A68A8ADE}" srcOrd="0" destOrd="0" parTransId="{B20AA7B9-89D4-4BBE-B205-A32296AA8C55}" sibTransId="{9E73D64E-78CE-4DA9-A0FC-8A9B6B80AECF}"/>
    <dgm:cxn modelId="{018FB503-FAE4-47F8-8BC3-D3CA12E21772}" srcId="{681A3CC4-87C1-4F73-83F9-90F5B10457F5}" destId="{2FC16C93-A79E-465C-98EE-DCEAFE17C39C}" srcOrd="2" destOrd="0" parTransId="{B754909E-62B4-4BE8-826E-8DE16C0C41A8}" sibTransId="{87DBFAC2-EC03-4DFD-8190-607869507FAC}"/>
    <dgm:cxn modelId="{550FDDC3-785C-4C7A-9568-439A7C245DCF}" type="presOf" srcId="{91AC5DF7-7503-4C70-8EAA-E27FC9E4A3C3}" destId="{DDB2D011-F145-4801-88BB-3950C15DE508}" srcOrd="1" destOrd="0" presId="urn:microsoft.com/office/officeart/2005/8/layout/list1"/>
    <dgm:cxn modelId="{C22D49DD-EDCF-437E-99FA-D5CD3EBE28E4}" type="presOf" srcId="{91AC5DF7-7503-4C70-8EAA-E27FC9E4A3C3}" destId="{84822532-3657-4C27-9C7F-B2E5BC217C4C}" srcOrd="0" destOrd="0" presId="urn:microsoft.com/office/officeart/2005/8/layout/list1"/>
    <dgm:cxn modelId="{F9DD4F66-0861-4949-AE38-9B94F4B08C17}" type="presOf" srcId="{2283671C-872F-49F6-935B-1BF50F64D77A}" destId="{043C84E8-7507-4D46-9BFD-17D7BA46EC57}" srcOrd="0" destOrd="0" presId="urn:microsoft.com/office/officeart/2005/8/layout/list1"/>
    <dgm:cxn modelId="{21FD4825-B4FD-4059-B956-9EC4FFB6D1E8}" type="presParOf" srcId="{FF1F7940-0AAF-480E-8302-B482113F2BEE}" destId="{A70CFBC1-A2E0-41D1-9035-02F57BC79C32}" srcOrd="0" destOrd="0" presId="urn:microsoft.com/office/officeart/2005/8/layout/list1"/>
    <dgm:cxn modelId="{17A704C0-6E44-4F2E-AC74-794C9F6604C1}" type="presParOf" srcId="{A70CFBC1-A2E0-41D1-9035-02F57BC79C32}" destId="{90DAF198-2187-4671-A564-6E8448032526}" srcOrd="0" destOrd="0" presId="urn:microsoft.com/office/officeart/2005/8/layout/list1"/>
    <dgm:cxn modelId="{241EF4B4-4967-47BC-A758-1554B906BDB5}" type="presParOf" srcId="{A70CFBC1-A2E0-41D1-9035-02F57BC79C32}" destId="{4B1212F3-4563-4EC4-A0C1-624BFD41201A}" srcOrd="1" destOrd="0" presId="urn:microsoft.com/office/officeart/2005/8/layout/list1"/>
    <dgm:cxn modelId="{8ABF688C-82B7-4B8E-A6BF-7A1EC0805C9F}" type="presParOf" srcId="{FF1F7940-0AAF-480E-8302-B482113F2BEE}" destId="{1768A2B2-BB49-47B3-90A1-3F612FD19303}" srcOrd="1" destOrd="0" presId="urn:microsoft.com/office/officeart/2005/8/layout/list1"/>
    <dgm:cxn modelId="{A859505E-5AAE-45D9-9735-B4D90B23AD07}" type="presParOf" srcId="{FF1F7940-0AAF-480E-8302-B482113F2BEE}" destId="{1B944AE6-6901-4CB0-9B25-88951D17C961}" srcOrd="2" destOrd="0" presId="urn:microsoft.com/office/officeart/2005/8/layout/list1"/>
    <dgm:cxn modelId="{7F8B7E1F-6BC0-4591-8BDB-9FA29421F0CC}" type="presParOf" srcId="{FF1F7940-0AAF-480E-8302-B482113F2BEE}" destId="{29F3641E-EF3E-4406-BDAE-7D7C15E8E1BD}" srcOrd="3" destOrd="0" presId="urn:microsoft.com/office/officeart/2005/8/layout/list1"/>
    <dgm:cxn modelId="{789537B8-1F42-4A49-97AC-E72C095E8F5D}" type="presParOf" srcId="{FF1F7940-0AAF-480E-8302-B482113F2BEE}" destId="{3877F883-09EF-465C-A463-A2381D5146D9}" srcOrd="4" destOrd="0" presId="urn:microsoft.com/office/officeart/2005/8/layout/list1"/>
    <dgm:cxn modelId="{16CAD084-5841-4C27-B57E-D3B0AA3C0434}" type="presParOf" srcId="{3877F883-09EF-465C-A463-A2381D5146D9}" destId="{84822532-3657-4C27-9C7F-B2E5BC217C4C}" srcOrd="0" destOrd="0" presId="urn:microsoft.com/office/officeart/2005/8/layout/list1"/>
    <dgm:cxn modelId="{D49CF5D4-B9AB-4933-9EEA-3D926A122CAB}" type="presParOf" srcId="{3877F883-09EF-465C-A463-A2381D5146D9}" destId="{DDB2D011-F145-4801-88BB-3950C15DE508}" srcOrd="1" destOrd="0" presId="urn:microsoft.com/office/officeart/2005/8/layout/list1"/>
    <dgm:cxn modelId="{7CD07264-707A-4589-8C54-1DA010FAD083}" type="presParOf" srcId="{FF1F7940-0AAF-480E-8302-B482113F2BEE}" destId="{AD71785B-7E9F-416F-A556-47C6A731C199}" srcOrd="5" destOrd="0" presId="urn:microsoft.com/office/officeart/2005/8/layout/list1"/>
    <dgm:cxn modelId="{9A3DCDDC-DE4D-45C9-8FD6-1FAF88F72A0B}" type="presParOf" srcId="{FF1F7940-0AAF-480E-8302-B482113F2BEE}" destId="{9879BAB0-28E2-4D79-B73C-980F4E2F50B9}" srcOrd="6" destOrd="0" presId="urn:microsoft.com/office/officeart/2005/8/layout/list1"/>
    <dgm:cxn modelId="{BA85508D-81A8-4157-8AC2-9387E76AA1EB}" type="presParOf" srcId="{FF1F7940-0AAF-480E-8302-B482113F2BEE}" destId="{9B5B2642-52EE-480C-BD50-60DE5F9AF222}" srcOrd="7" destOrd="0" presId="urn:microsoft.com/office/officeart/2005/8/layout/list1"/>
    <dgm:cxn modelId="{AD626FC8-3AA3-48CD-9CCD-C84266A110D4}" type="presParOf" srcId="{FF1F7940-0AAF-480E-8302-B482113F2BEE}" destId="{251D30F0-155B-4CF1-9CEA-DE19D82CD003}" srcOrd="8" destOrd="0" presId="urn:microsoft.com/office/officeart/2005/8/layout/list1"/>
    <dgm:cxn modelId="{DAB12C08-E187-48F3-B6A8-A5C4F4F0A478}" type="presParOf" srcId="{251D30F0-155B-4CF1-9CEA-DE19D82CD003}" destId="{69804F66-3714-4CD2-B89A-4ACC61416E32}" srcOrd="0" destOrd="0" presId="urn:microsoft.com/office/officeart/2005/8/layout/list1"/>
    <dgm:cxn modelId="{2242312B-A170-4CFC-9F41-979D791808E1}" type="presParOf" srcId="{251D30F0-155B-4CF1-9CEA-DE19D82CD003}" destId="{63559CCF-0CA8-4074-82E6-7BD8D6271A48}" srcOrd="1" destOrd="0" presId="urn:microsoft.com/office/officeart/2005/8/layout/list1"/>
    <dgm:cxn modelId="{05C11FF4-C72F-4D06-BEB1-BA67C585D5C5}" type="presParOf" srcId="{FF1F7940-0AAF-480E-8302-B482113F2BEE}" destId="{1F6B9212-6974-4C9E-AFC1-85CA4047394F}" srcOrd="9" destOrd="0" presId="urn:microsoft.com/office/officeart/2005/8/layout/list1"/>
    <dgm:cxn modelId="{0EA9AAA6-E367-4F37-810A-8FCC70B0EFC4}" type="presParOf" srcId="{FF1F7940-0AAF-480E-8302-B482113F2BEE}" destId="{ACD745C1-5BA9-4301-89C9-DE42152616E0}" srcOrd="10" destOrd="0" presId="urn:microsoft.com/office/officeart/2005/8/layout/list1"/>
    <dgm:cxn modelId="{E6F11A17-3782-404A-9488-D820668464F4}" type="presParOf" srcId="{FF1F7940-0AAF-480E-8302-B482113F2BEE}" destId="{2CDA4A28-CEA2-490B-AD22-97F0ACC34848}" srcOrd="11" destOrd="0" presId="urn:microsoft.com/office/officeart/2005/8/layout/list1"/>
    <dgm:cxn modelId="{ADE15DD5-0474-453B-9A26-A4A934FD3220}" type="presParOf" srcId="{FF1F7940-0AAF-480E-8302-B482113F2BEE}" destId="{933CECA8-70C1-4C8F-84B1-0D6DEBF68271}" srcOrd="12" destOrd="0" presId="urn:microsoft.com/office/officeart/2005/8/layout/list1"/>
    <dgm:cxn modelId="{409D3D62-9C8E-48BF-993D-1652BBF8015C}" type="presParOf" srcId="{933CECA8-70C1-4C8F-84B1-0D6DEBF68271}" destId="{043C84E8-7507-4D46-9BFD-17D7BA46EC57}" srcOrd="0" destOrd="0" presId="urn:microsoft.com/office/officeart/2005/8/layout/list1"/>
    <dgm:cxn modelId="{EC76EA1B-8306-43DD-B606-ED69A2FF5C28}" type="presParOf" srcId="{933CECA8-70C1-4C8F-84B1-0D6DEBF68271}" destId="{78D1F6B5-C01A-47F6-B20C-ECBD1F28AB94}" srcOrd="1" destOrd="0" presId="urn:microsoft.com/office/officeart/2005/8/layout/list1"/>
    <dgm:cxn modelId="{9B2782BA-7172-4295-AA3E-7D20FA798095}" type="presParOf" srcId="{FF1F7940-0AAF-480E-8302-B482113F2BEE}" destId="{689D2E2C-145C-42EF-9813-FD1446F1D83A}" srcOrd="13" destOrd="0" presId="urn:microsoft.com/office/officeart/2005/8/layout/list1"/>
    <dgm:cxn modelId="{C2C15A77-5518-42BA-A906-CA43121F24FF}" type="presParOf" srcId="{FF1F7940-0AAF-480E-8302-B482113F2BEE}" destId="{63B3E39A-3FE3-4F64-964E-F37C3BA63182}"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10262-9840-4EA2-9C00-E3F2B701FAB0}">
      <dsp:nvSpPr>
        <dsp:cNvPr id="0" name=""/>
        <dsp:cNvSpPr/>
      </dsp:nvSpPr>
      <dsp:spPr>
        <a:xfrm>
          <a:off x="0" y="1757460"/>
          <a:ext cx="1366356" cy="54654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Now- October</a:t>
          </a:r>
          <a:endParaRPr lang="en-US" sz="1200" kern="1200" dirty="0"/>
        </a:p>
      </dsp:txBody>
      <dsp:txXfrm>
        <a:off x="0" y="1757460"/>
        <a:ext cx="1229721" cy="546542"/>
      </dsp:txXfrm>
    </dsp:sp>
    <dsp:sp modelId="{A1CE9104-383D-456E-9B9B-D7047E7C409B}">
      <dsp:nvSpPr>
        <dsp:cNvPr id="0" name=""/>
        <dsp:cNvSpPr/>
      </dsp:nvSpPr>
      <dsp:spPr>
        <a:xfrm>
          <a:off x="1094246" y="1758728"/>
          <a:ext cx="1366356" cy="5465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October-January</a:t>
          </a:r>
          <a:endParaRPr lang="en-US" sz="1200" kern="1200" dirty="0"/>
        </a:p>
      </dsp:txBody>
      <dsp:txXfrm>
        <a:off x="1367517" y="1758728"/>
        <a:ext cx="819814" cy="546542"/>
      </dsp:txXfrm>
    </dsp:sp>
    <dsp:sp modelId="{0884BB2F-2879-439D-AD64-27779D0F6FE6}">
      <dsp:nvSpPr>
        <dsp:cNvPr id="0" name=""/>
        <dsp:cNvSpPr/>
      </dsp:nvSpPr>
      <dsp:spPr>
        <a:xfrm>
          <a:off x="2187332" y="1758728"/>
          <a:ext cx="1366356" cy="5465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January-March</a:t>
          </a:r>
          <a:endParaRPr lang="en-US" sz="1200" kern="1200" dirty="0"/>
        </a:p>
      </dsp:txBody>
      <dsp:txXfrm>
        <a:off x="2460603" y="1758728"/>
        <a:ext cx="819814" cy="546542"/>
      </dsp:txXfrm>
    </dsp:sp>
    <dsp:sp modelId="{EB1E13DF-4A4A-45FC-AB36-2B5D488FE3A6}">
      <dsp:nvSpPr>
        <dsp:cNvPr id="0" name=""/>
        <dsp:cNvSpPr/>
      </dsp:nvSpPr>
      <dsp:spPr>
        <a:xfrm>
          <a:off x="3280418" y="1758728"/>
          <a:ext cx="1366356" cy="5465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March-May</a:t>
          </a:r>
          <a:endParaRPr lang="en-US" sz="1200" kern="1200" dirty="0"/>
        </a:p>
      </dsp:txBody>
      <dsp:txXfrm>
        <a:off x="3553689" y="1758728"/>
        <a:ext cx="819814" cy="546542"/>
      </dsp:txXfrm>
    </dsp:sp>
    <dsp:sp modelId="{1241D3B8-CE16-4A0F-A681-B597C90DF022}">
      <dsp:nvSpPr>
        <dsp:cNvPr id="0" name=""/>
        <dsp:cNvSpPr/>
      </dsp:nvSpPr>
      <dsp:spPr>
        <a:xfrm>
          <a:off x="4373503" y="1758728"/>
          <a:ext cx="1366356" cy="5465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May-July</a:t>
          </a:r>
          <a:endParaRPr lang="en-US" sz="1200" kern="1200" dirty="0"/>
        </a:p>
      </dsp:txBody>
      <dsp:txXfrm>
        <a:off x="4646774" y="1758728"/>
        <a:ext cx="819814" cy="546542"/>
      </dsp:txXfrm>
    </dsp:sp>
    <dsp:sp modelId="{B1C09DDC-8A83-4DF0-B007-0D90FDC9224F}">
      <dsp:nvSpPr>
        <dsp:cNvPr id="0" name=""/>
        <dsp:cNvSpPr/>
      </dsp:nvSpPr>
      <dsp:spPr>
        <a:xfrm>
          <a:off x="5466589" y="1758728"/>
          <a:ext cx="1366356" cy="5465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August</a:t>
          </a:r>
          <a:endParaRPr lang="en-US" sz="1200" kern="1200" dirty="0"/>
        </a:p>
      </dsp:txBody>
      <dsp:txXfrm>
        <a:off x="5739860" y="1758728"/>
        <a:ext cx="819814" cy="546542"/>
      </dsp:txXfrm>
    </dsp:sp>
    <dsp:sp modelId="{3C5DF81D-5167-4FF5-9468-3B9DEC7DBD08}">
      <dsp:nvSpPr>
        <dsp:cNvPr id="0" name=""/>
        <dsp:cNvSpPr/>
      </dsp:nvSpPr>
      <dsp:spPr>
        <a:xfrm>
          <a:off x="6559674" y="1758728"/>
          <a:ext cx="1366356" cy="5465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September-October</a:t>
          </a:r>
          <a:endParaRPr lang="en-US" sz="1200" kern="1200" dirty="0"/>
        </a:p>
      </dsp:txBody>
      <dsp:txXfrm>
        <a:off x="6832945" y="1758728"/>
        <a:ext cx="819814" cy="546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B43DE-45A1-4FE2-8673-A1640A6A7528}">
      <dsp:nvSpPr>
        <dsp:cNvPr id="0" name=""/>
        <dsp:cNvSpPr/>
      </dsp:nvSpPr>
      <dsp:spPr>
        <a:xfrm>
          <a:off x="1906" y="766104"/>
          <a:ext cx="1279953" cy="1535944"/>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kern="1200" dirty="0" smtClean="0">
              <a:latin typeface="+mj-lt"/>
            </a:rPr>
            <a:t>Section One</a:t>
          </a:r>
          <a:endParaRPr lang="en-US" sz="1600" kern="1200" dirty="0">
            <a:latin typeface="+mj-lt"/>
          </a:endParaRPr>
        </a:p>
      </dsp:txBody>
      <dsp:txXfrm rot="16200000">
        <a:off x="-499835" y="1267846"/>
        <a:ext cx="1259474" cy="255990"/>
      </dsp:txXfrm>
    </dsp:sp>
    <dsp:sp modelId="{33EE55CC-CC13-4043-9E86-933407F19248}">
      <dsp:nvSpPr>
        <dsp:cNvPr id="0" name=""/>
        <dsp:cNvSpPr/>
      </dsp:nvSpPr>
      <dsp:spPr>
        <a:xfrm>
          <a:off x="257897" y="766104"/>
          <a:ext cx="953565" cy="153594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GB" sz="1800" kern="1200" smtClean="0">
              <a:latin typeface="+mj-lt"/>
            </a:rPr>
            <a:t>Personal Details</a:t>
          </a:r>
          <a:endParaRPr lang="en-US" sz="1800" kern="1200" dirty="0">
            <a:latin typeface="+mj-lt"/>
          </a:endParaRPr>
        </a:p>
      </dsp:txBody>
      <dsp:txXfrm>
        <a:off x="257897" y="766104"/>
        <a:ext cx="953565" cy="1535944"/>
      </dsp:txXfrm>
    </dsp:sp>
    <dsp:sp modelId="{381B129F-839D-457B-BF5E-C676724FE250}">
      <dsp:nvSpPr>
        <dsp:cNvPr id="0" name=""/>
        <dsp:cNvSpPr/>
      </dsp:nvSpPr>
      <dsp:spPr>
        <a:xfrm>
          <a:off x="1326658" y="766104"/>
          <a:ext cx="1279953" cy="1535944"/>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kern="1200" dirty="0" smtClean="0">
              <a:latin typeface="+mj-lt"/>
            </a:rPr>
            <a:t>Section Two</a:t>
          </a:r>
          <a:endParaRPr lang="en-US" sz="1600" kern="1200" dirty="0">
            <a:latin typeface="+mj-lt"/>
          </a:endParaRPr>
        </a:p>
      </dsp:txBody>
      <dsp:txXfrm rot="16200000">
        <a:off x="824916" y="1267846"/>
        <a:ext cx="1259474" cy="255990"/>
      </dsp:txXfrm>
    </dsp:sp>
    <dsp:sp modelId="{BEB0099A-6476-4FAE-B9D4-40C184B9ABFA}">
      <dsp:nvSpPr>
        <dsp:cNvPr id="0" name=""/>
        <dsp:cNvSpPr/>
      </dsp:nvSpPr>
      <dsp:spPr>
        <a:xfrm rot="5400000">
          <a:off x="1220266" y="1986018"/>
          <a:ext cx="225584" cy="191993"/>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6EBFC4-7E1C-40F7-B002-45FCEF18E563}">
      <dsp:nvSpPr>
        <dsp:cNvPr id="0" name=""/>
        <dsp:cNvSpPr/>
      </dsp:nvSpPr>
      <dsp:spPr>
        <a:xfrm>
          <a:off x="1582649" y="766104"/>
          <a:ext cx="953565" cy="153594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GB" sz="1800" kern="1200" dirty="0" smtClean="0">
              <a:latin typeface="+mj-lt"/>
            </a:rPr>
            <a:t>Course Choices</a:t>
          </a:r>
          <a:br>
            <a:rPr lang="en-GB" sz="1800" kern="1200" dirty="0" smtClean="0">
              <a:latin typeface="+mj-lt"/>
            </a:rPr>
          </a:br>
          <a:r>
            <a:rPr lang="en-GB" sz="1800" kern="1200" dirty="0" smtClean="0">
              <a:latin typeface="+mj-lt"/>
            </a:rPr>
            <a:t>(five options)</a:t>
          </a:r>
          <a:endParaRPr lang="en-US" sz="1800" kern="1200" dirty="0">
            <a:latin typeface="+mj-lt"/>
          </a:endParaRPr>
        </a:p>
      </dsp:txBody>
      <dsp:txXfrm>
        <a:off x="1582649" y="766104"/>
        <a:ext cx="953565" cy="1535944"/>
      </dsp:txXfrm>
    </dsp:sp>
    <dsp:sp modelId="{41ABCD37-6759-47C3-A2A5-6E2F20C4C120}">
      <dsp:nvSpPr>
        <dsp:cNvPr id="0" name=""/>
        <dsp:cNvSpPr/>
      </dsp:nvSpPr>
      <dsp:spPr>
        <a:xfrm>
          <a:off x="2651410" y="766104"/>
          <a:ext cx="1279953" cy="1535944"/>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US" sz="1500" kern="1200" dirty="0" smtClean="0">
              <a:latin typeface="+mj-lt"/>
            </a:rPr>
            <a:t>Section Three</a:t>
          </a:r>
          <a:endParaRPr lang="en-US" sz="1500" kern="1200" dirty="0">
            <a:latin typeface="+mj-lt"/>
          </a:endParaRPr>
        </a:p>
      </dsp:txBody>
      <dsp:txXfrm rot="16200000">
        <a:off x="2149669" y="1267846"/>
        <a:ext cx="1259474" cy="255990"/>
      </dsp:txXfrm>
    </dsp:sp>
    <dsp:sp modelId="{B7FA6F3E-F31E-47DC-A283-89C4416875AC}">
      <dsp:nvSpPr>
        <dsp:cNvPr id="0" name=""/>
        <dsp:cNvSpPr/>
      </dsp:nvSpPr>
      <dsp:spPr>
        <a:xfrm rot="5400000">
          <a:off x="2545018" y="1986018"/>
          <a:ext cx="225584" cy="191993"/>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326146-CBFC-4AB8-9137-B9B9FD9144F8}">
      <dsp:nvSpPr>
        <dsp:cNvPr id="0" name=""/>
        <dsp:cNvSpPr/>
      </dsp:nvSpPr>
      <dsp:spPr>
        <a:xfrm>
          <a:off x="2907401" y="766104"/>
          <a:ext cx="953565" cy="153594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GB" sz="1600" kern="1200" smtClean="0">
              <a:latin typeface="+mj-lt"/>
            </a:rPr>
            <a:t>Education History</a:t>
          </a:r>
          <a:endParaRPr lang="en-US" sz="1600" kern="1200" dirty="0">
            <a:latin typeface="+mj-lt"/>
          </a:endParaRPr>
        </a:p>
      </dsp:txBody>
      <dsp:txXfrm>
        <a:off x="2907401" y="766104"/>
        <a:ext cx="953565" cy="1535944"/>
      </dsp:txXfrm>
    </dsp:sp>
    <dsp:sp modelId="{25DE0509-2B58-4F9C-A8AA-C9EE433E435D}">
      <dsp:nvSpPr>
        <dsp:cNvPr id="0" name=""/>
        <dsp:cNvSpPr/>
      </dsp:nvSpPr>
      <dsp:spPr>
        <a:xfrm>
          <a:off x="3976163" y="766104"/>
          <a:ext cx="1279953" cy="1535944"/>
        </a:xfrm>
        <a:prstGeom prst="roundRect">
          <a:avLst>
            <a:gd name="adj" fmla="val 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US" sz="1500" kern="1200" dirty="0" smtClean="0">
              <a:latin typeface="+mj-lt"/>
            </a:rPr>
            <a:t>Section Four</a:t>
          </a:r>
          <a:endParaRPr lang="en-US" sz="1500" kern="1200" dirty="0">
            <a:latin typeface="+mj-lt"/>
          </a:endParaRPr>
        </a:p>
      </dsp:txBody>
      <dsp:txXfrm rot="16200000">
        <a:off x="3474421" y="1267846"/>
        <a:ext cx="1259474" cy="255990"/>
      </dsp:txXfrm>
    </dsp:sp>
    <dsp:sp modelId="{4721F3AC-D60F-4AE4-8DA3-EDE7499F9AD6}">
      <dsp:nvSpPr>
        <dsp:cNvPr id="0" name=""/>
        <dsp:cNvSpPr/>
      </dsp:nvSpPr>
      <dsp:spPr>
        <a:xfrm rot="5400000">
          <a:off x="3869770" y="1986018"/>
          <a:ext cx="225584" cy="191993"/>
        </a:xfrm>
        <a:prstGeom prst="flowChartExtra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C27E1C-6C80-4CFA-8A3E-83B25D88E43E}">
      <dsp:nvSpPr>
        <dsp:cNvPr id="0" name=""/>
        <dsp:cNvSpPr/>
      </dsp:nvSpPr>
      <dsp:spPr>
        <a:xfrm>
          <a:off x="4232153" y="766104"/>
          <a:ext cx="953565" cy="153594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en-GB" sz="1300" kern="1200" smtClean="0">
              <a:latin typeface="+mj-lt"/>
            </a:rPr>
            <a:t>Employment History</a:t>
          </a:r>
          <a:endParaRPr lang="en-US" sz="1300" kern="1200" dirty="0">
            <a:latin typeface="+mj-lt"/>
          </a:endParaRPr>
        </a:p>
      </dsp:txBody>
      <dsp:txXfrm>
        <a:off x="4232153" y="766104"/>
        <a:ext cx="953565" cy="1535944"/>
      </dsp:txXfrm>
    </dsp:sp>
    <dsp:sp modelId="{48FE5C5F-3830-4098-B621-5193D80BDDA1}">
      <dsp:nvSpPr>
        <dsp:cNvPr id="0" name=""/>
        <dsp:cNvSpPr/>
      </dsp:nvSpPr>
      <dsp:spPr>
        <a:xfrm>
          <a:off x="5300915" y="766104"/>
          <a:ext cx="1279953" cy="1535944"/>
        </a:xfrm>
        <a:prstGeom prst="roundRect">
          <a:avLst>
            <a:gd name="adj" fmla="val 5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US" sz="1500" kern="1200" dirty="0" smtClean="0">
              <a:latin typeface="+mj-lt"/>
            </a:rPr>
            <a:t>Section Five</a:t>
          </a:r>
          <a:endParaRPr lang="en-US" sz="1500" kern="1200" dirty="0">
            <a:latin typeface="+mj-lt"/>
          </a:endParaRPr>
        </a:p>
      </dsp:txBody>
      <dsp:txXfrm rot="16200000">
        <a:off x="4799173" y="1267846"/>
        <a:ext cx="1259474" cy="255990"/>
      </dsp:txXfrm>
    </dsp:sp>
    <dsp:sp modelId="{CA711D4F-1D65-441C-8681-96DBB4710152}">
      <dsp:nvSpPr>
        <dsp:cNvPr id="0" name=""/>
        <dsp:cNvSpPr/>
      </dsp:nvSpPr>
      <dsp:spPr>
        <a:xfrm rot="5400000">
          <a:off x="5194522" y="1986018"/>
          <a:ext cx="225584" cy="191993"/>
        </a:xfrm>
        <a:prstGeom prst="flowChartExtra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071EA6-EF3B-47E4-85AE-1E7984193A68}">
      <dsp:nvSpPr>
        <dsp:cNvPr id="0" name=""/>
        <dsp:cNvSpPr/>
      </dsp:nvSpPr>
      <dsp:spPr>
        <a:xfrm>
          <a:off x="5556906" y="766104"/>
          <a:ext cx="953565" cy="153594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GB" sz="1600" kern="1200" smtClean="0">
              <a:latin typeface="+mj-lt"/>
            </a:rPr>
            <a:t>Personal Statement</a:t>
          </a:r>
          <a:endParaRPr lang="en-US" sz="1600" kern="1200" dirty="0">
            <a:latin typeface="+mj-lt"/>
          </a:endParaRPr>
        </a:p>
      </dsp:txBody>
      <dsp:txXfrm>
        <a:off x="5556906" y="766104"/>
        <a:ext cx="953565" cy="1535944"/>
      </dsp:txXfrm>
    </dsp:sp>
    <dsp:sp modelId="{3D3C9EC1-7141-4D1D-8883-B9BC9FB3DF00}">
      <dsp:nvSpPr>
        <dsp:cNvPr id="0" name=""/>
        <dsp:cNvSpPr/>
      </dsp:nvSpPr>
      <dsp:spPr>
        <a:xfrm>
          <a:off x="6625667" y="766104"/>
          <a:ext cx="1279953" cy="1535944"/>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US" sz="1500" kern="1200" dirty="0" smtClean="0">
              <a:latin typeface="+mj-lt"/>
            </a:rPr>
            <a:t>Section Six</a:t>
          </a:r>
          <a:endParaRPr lang="en-US" sz="1500" kern="1200" dirty="0">
            <a:latin typeface="+mj-lt"/>
          </a:endParaRPr>
        </a:p>
      </dsp:txBody>
      <dsp:txXfrm rot="16200000">
        <a:off x="6123925" y="1267846"/>
        <a:ext cx="1259474" cy="255990"/>
      </dsp:txXfrm>
    </dsp:sp>
    <dsp:sp modelId="{0801022F-61F2-40CD-8AB2-B9EC20132217}">
      <dsp:nvSpPr>
        <dsp:cNvPr id="0" name=""/>
        <dsp:cNvSpPr/>
      </dsp:nvSpPr>
      <dsp:spPr>
        <a:xfrm rot="5400000">
          <a:off x="6519275" y="1986018"/>
          <a:ext cx="225584" cy="191993"/>
        </a:xfrm>
        <a:prstGeom prst="flowChartExtra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5E93D-006B-4EF8-8E36-E114E10F33D9}">
      <dsp:nvSpPr>
        <dsp:cNvPr id="0" name=""/>
        <dsp:cNvSpPr/>
      </dsp:nvSpPr>
      <dsp:spPr>
        <a:xfrm>
          <a:off x="6881658" y="766104"/>
          <a:ext cx="953565" cy="153594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latin typeface="+mj-lt"/>
            </a:rPr>
            <a:t>Reference</a:t>
          </a:r>
          <a:endParaRPr lang="en-US" sz="1600" kern="1200" dirty="0">
            <a:latin typeface="+mj-lt"/>
          </a:endParaRPr>
        </a:p>
      </dsp:txBody>
      <dsp:txXfrm>
        <a:off x="6881658" y="766104"/>
        <a:ext cx="953565" cy="1535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58973-E3BF-4245-8144-E3886B4833A5}">
      <dsp:nvSpPr>
        <dsp:cNvPr id="0" name=""/>
        <dsp:cNvSpPr/>
      </dsp:nvSpPr>
      <dsp:spPr>
        <a:xfrm>
          <a:off x="478" y="280573"/>
          <a:ext cx="1867048" cy="11202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Conditional- Meet conditions</a:t>
          </a:r>
          <a:endParaRPr lang="en-US" sz="2200" kern="1200" dirty="0"/>
        </a:p>
      </dsp:txBody>
      <dsp:txXfrm>
        <a:off x="478" y="280573"/>
        <a:ext cx="1867048" cy="1120229"/>
      </dsp:txXfrm>
    </dsp:sp>
    <dsp:sp modelId="{8FEDA0C2-151A-4604-A410-30F45E87577F}">
      <dsp:nvSpPr>
        <dsp:cNvPr id="0" name=""/>
        <dsp:cNvSpPr/>
      </dsp:nvSpPr>
      <dsp:spPr>
        <a:xfrm>
          <a:off x="2054232" y="280573"/>
          <a:ext cx="1867048" cy="112022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Unconditional- Guaranteed an offer</a:t>
          </a:r>
          <a:endParaRPr lang="en-US" sz="2200" kern="1200" dirty="0"/>
        </a:p>
      </dsp:txBody>
      <dsp:txXfrm>
        <a:off x="2054232" y="280573"/>
        <a:ext cx="1867048" cy="1120229"/>
      </dsp:txXfrm>
    </dsp:sp>
    <dsp:sp modelId="{88CF10B6-95C2-4962-A2FC-ABE434840BD4}">
      <dsp:nvSpPr>
        <dsp:cNvPr id="0" name=""/>
        <dsp:cNvSpPr/>
      </dsp:nvSpPr>
      <dsp:spPr>
        <a:xfrm>
          <a:off x="478" y="1587507"/>
          <a:ext cx="1867048" cy="112022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Interview- Go for an Interview</a:t>
          </a:r>
          <a:endParaRPr lang="en-US" sz="2200" kern="1200" dirty="0"/>
        </a:p>
      </dsp:txBody>
      <dsp:txXfrm>
        <a:off x="478" y="1587507"/>
        <a:ext cx="1867048" cy="1120229"/>
      </dsp:txXfrm>
    </dsp:sp>
    <dsp:sp modelId="{4A4E1FF5-4A26-4EB7-9F2D-664D00518814}">
      <dsp:nvSpPr>
        <dsp:cNvPr id="0" name=""/>
        <dsp:cNvSpPr/>
      </dsp:nvSpPr>
      <dsp:spPr>
        <a:xfrm>
          <a:off x="2054232" y="1587507"/>
          <a:ext cx="1867048" cy="112022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Decline- Declined a place</a:t>
          </a:r>
          <a:endParaRPr lang="en-US" sz="2200" kern="1200" dirty="0"/>
        </a:p>
      </dsp:txBody>
      <dsp:txXfrm>
        <a:off x="2054232" y="1587507"/>
        <a:ext cx="1867048" cy="1120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58973-E3BF-4245-8144-E3886B4833A5}">
      <dsp:nvSpPr>
        <dsp:cNvPr id="0" name=""/>
        <dsp:cNvSpPr/>
      </dsp:nvSpPr>
      <dsp:spPr>
        <a:xfrm>
          <a:off x="478" y="280573"/>
          <a:ext cx="1867048" cy="11202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Firm Choice</a:t>
          </a:r>
          <a:endParaRPr lang="en-US" sz="3200" kern="1200" dirty="0"/>
        </a:p>
      </dsp:txBody>
      <dsp:txXfrm>
        <a:off x="478" y="280573"/>
        <a:ext cx="1867048" cy="1120229"/>
      </dsp:txXfrm>
    </dsp:sp>
    <dsp:sp modelId="{8FEDA0C2-151A-4604-A410-30F45E87577F}">
      <dsp:nvSpPr>
        <dsp:cNvPr id="0" name=""/>
        <dsp:cNvSpPr/>
      </dsp:nvSpPr>
      <dsp:spPr>
        <a:xfrm>
          <a:off x="2054232" y="280573"/>
          <a:ext cx="1867048" cy="112022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Insurance Choice</a:t>
          </a:r>
          <a:endParaRPr lang="en-US" sz="3200" kern="1200" dirty="0"/>
        </a:p>
      </dsp:txBody>
      <dsp:txXfrm>
        <a:off x="2054232" y="280573"/>
        <a:ext cx="1867048" cy="1120229"/>
      </dsp:txXfrm>
    </dsp:sp>
    <dsp:sp modelId="{88CF10B6-95C2-4962-A2FC-ABE434840BD4}">
      <dsp:nvSpPr>
        <dsp:cNvPr id="0" name=""/>
        <dsp:cNvSpPr/>
      </dsp:nvSpPr>
      <dsp:spPr>
        <a:xfrm>
          <a:off x="1027355" y="1587507"/>
          <a:ext cx="1867048" cy="112022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Decline</a:t>
          </a:r>
          <a:endParaRPr lang="en-US" sz="3200" kern="1200" dirty="0"/>
        </a:p>
      </dsp:txBody>
      <dsp:txXfrm>
        <a:off x="1027355" y="1587507"/>
        <a:ext cx="1867048" cy="1120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44AE6-6901-4CB0-9B25-88951D17C961}">
      <dsp:nvSpPr>
        <dsp:cNvPr id="0" name=""/>
        <dsp:cNvSpPr/>
      </dsp:nvSpPr>
      <dsp:spPr>
        <a:xfrm>
          <a:off x="0" y="722689"/>
          <a:ext cx="5233713" cy="352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212F3-4563-4EC4-A0C1-624BFD41201A}">
      <dsp:nvSpPr>
        <dsp:cNvPr id="0" name=""/>
        <dsp:cNvSpPr/>
      </dsp:nvSpPr>
      <dsp:spPr>
        <a:xfrm>
          <a:off x="261685" y="516049"/>
          <a:ext cx="3663599" cy="41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475" tIns="0" rIns="138475" bIns="0" numCol="1" spcCol="1270" anchor="ctr" anchorCtr="0">
          <a:noAutofit/>
        </a:bodyPr>
        <a:lstStyle/>
        <a:p>
          <a:pPr lvl="0" algn="l" defTabSz="622300">
            <a:lnSpc>
              <a:spcPct val="90000"/>
            </a:lnSpc>
            <a:spcBef>
              <a:spcPct val="0"/>
            </a:spcBef>
            <a:spcAft>
              <a:spcPct val="35000"/>
            </a:spcAft>
          </a:pPr>
          <a:r>
            <a:rPr lang="en-US" sz="1400" kern="1200" dirty="0" smtClean="0"/>
            <a:t>To change 100 lives, supporting the themes of mental health, homelessness and food poverty</a:t>
          </a:r>
          <a:endParaRPr lang="en-US" sz="1400" kern="1200" dirty="0"/>
        </a:p>
      </dsp:txBody>
      <dsp:txXfrm>
        <a:off x="281860" y="536224"/>
        <a:ext cx="3623249" cy="372930"/>
      </dsp:txXfrm>
    </dsp:sp>
    <dsp:sp modelId="{9879BAB0-28E2-4D79-B73C-980F4E2F50B9}">
      <dsp:nvSpPr>
        <dsp:cNvPr id="0" name=""/>
        <dsp:cNvSpPr/>
      </dsp:nvSpPr>
      <dsp:spPr>
        <a:xfrm>
          <a:off x="0" y="1357730"/>
          <a:ext cx="5233713" cy="352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B2D011-F145-4801-88BB-3950C15DE508}">
      <dsp:nvSpPr>
        <dsp:cNvPr id="0" name=""/>
        <dsp:cNvSpPr/>
      </dsp:nvSpPr>
      <dsp:spPr>
        <a:xfrm>
          <a:off x="261685" y="1151089"/>
          <a:ext cx="3663599" cy="413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475" tIns="0" rIns="138475" bIns="0" numCol="1" spcCol="1270" anchor="ctr" anchorCtr="0">
          <a:noAutofit/>
        </a:bodyPr>
        <a:lstStyle/>
        <a:p>
          <a:pPr lvl="0" algn="l" defTabSz="622300">
            <a:lnSpc>
              <a:spcPct val="90000"/>
            </a:lnSpc>
            <a:spcBef>
              <a:spcPct val="0"/>
            </a:spcBef>
            <a:spcAft>
              <a:spcPct val="35000"/>
            </a:spcAft>
          </a:pPr>
          <a:r>
            <a:rPr lang="en-US" sz="1400" kern="1200" dirty="0" smtClean="0"/>
            <a:t>50x £2,500 cash award</a:t>
          </a:r>
        </a:p>
      </dsp:txBody>
      <dsp:txXfrm>
        <a:off x="281860" y="1171264"/>
        <a:ext cx="3623249" cy="372930"/>
      </dsp:txXfrm>
    </dsp:sp>
    <dsp:sp modelId="{ACD745C1-5BA9-4301-89C9-DE42152616E0}">
      <dsp:nvSpPr>
        <dsp:cNvPr id="0" name=""/>
        <dsp:cNvSpPr/>
      </dsp:nvSpPr>
      <dsp:spPr>
        <a:xfrm>
          <a:off x="0" y="1992770"/>
          <a:ext cx="5233713" cy="352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559CCF-0CA8-4074-82E6-7BD8D6271A48}">
      <dsp:nvSpPr>
        <dsp:cNvPr id="0" name=""/>
        <dsp:cNvSpPr/>
      </dsp:nvSpPr>
      <dsp:spPr>
        <a:xfrm>
          <a:off x="293218" y="1840352"/>
          <a:ext cx="3663599" cy="413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475" tIns="0" rIns="138475" bIns="0" numCol="1" spcCol="1270" anchor="ctr" anchorCtr="0">
          <a:noAutofit/>
        </a:bodyPr>
        <a:lstStyle/>
        <a:p>
          <a:pPr lvl="0" algn="l" defTabSz="622300">
            <a:lnSpc>
              <a:spcPct val="90000"/>
            </a:lnSpc>
            <a:spcBef>
              <a:spcPct val="0"/>
            </a:spcBef>
            <a:spcAft>
              <a:spcPct val="35000"/>
            </a:spcAft>
          </a:pPr>
          <a:r>
            <a:rPr lang="en-US" sz="1400" kern="1200" dirty="0" smtClean="0"/>
            <a:t>60 second video</a:t>
          </a:r>
          <a:endParaRPr lang="en-US" sz="1400" kern="1200" dirty="0"/>
        </a:p>
      </dsp:txBody>
      <dsp:txXfrm>
        <a:off x="313393" y="1860527"/>
        <a:ext cx="3623249" cy="372930"/>
      </dsp:txXfrm>
    </dsp:sp>
    <dsp:sp modelId="{63B3E39A-3FE3-4F64-964E-F37C3BA63182}">
      <dsp:nvSpPr>
        <dsp:cNvPr id="0" name=""/>
        <dsp:cNvSpPr/>
      </dsp:nvSpPr>
      <dsp:spPr>
        <a:xfrm>
          <a:off x="0" y="2627810"/>
          <a:ext cx="5233713"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D1F6B5-C01A-47F6-B20C-ECBD1F28AB94}">
      <dsp:nvSpPr>
        <dsp:cNvPr id="0" name=""/>
        <dsp:cNvSpPr/>
      </dsp:nvSpPr>
      <dsp:spPr>
        <a:xfrm>
          <a:off x="261685" y="2421170"/>
          <a:ext cx="3663599" cy="4132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475" tIns="0" rIns="138475" bIns="0" numCol="1" spcCol="1270" anchor="ctr" anchorCtr="0">
          <a:noAutofit/>
        </a:bodyPr>
        <a:lstStyle/>
        <a:p>
          <a:pPr lvl="0" algn="l" defTabSz="622300">
            <a:lnSpc>
              <a:spcPct val="90000"/>
            </a:lnSpc>
            <a:spcBef>
              <a:spcPct val="0"/>
            </a:spcBef>
            <a:spcAft>
              <a:spcPct val="35000"/>
            </a:spcAft>
          </a:pPr>
          <a:r>
            <a:rPr lang="en-US" sz="1400" kern="1200" smtClean="0">
              <a:hlinkClick xmlns:r="http://schemas.openxmlformats.org/officeDocument/2006/relationships" r:id="rId1"/>
            </a:rPr>
            <a:t>ugscholarships@le.ac.uk</a:t>
          </a:r>
          <a:r>
            <a:rPr lang="en-US" sz="1400" kern="1200" smtClean="0"/>
            <a:t> </a:t>
          </a:r>
          <a:endParaRPr lang="en-US" sz="1400" kern="1200" dirty="0"/>
        </a:p>
      </dsp:txBody>
      <dsp:txXfrm>
        <a:off x="281860" y="2441345"/>
        <a:ext cx="3623249"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1D7CF-5F4D-5148-AB1A-A05EF0B57D46}" type="datetimeFigureOut">
              <a:rPr lang="en-US" smtClean="0"/>
              <a:t>9/10/2021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2C7E9-CA6E-C945-826B-68C1FAB00F44}" type="slidenum">
              <a:rPr lang="en-US" smtClean="0"/>
              <a:t>‹#›</a:t>
            </a:fld>
            <a:endParaRPr lang="en-US"/>
          </a:p>
        </p:txBody>
      </p:sp>
    </p:spTree>
    <p:extLst>
      <p:ext uri="{BB962C8B-B14F-4D97-AF65-F5344CB8AC3E}">
        <p14:creationId xmlns:p14="http://schemas.microsoft.com/office/powerpoint/2010/main" val="1779229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ubhead/image full p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solidFill>
            <a:schemeClr val="tx2">
              <a:lumMod val="20000"/>
              <a:lumOff val="80000"/>
            </a:schemeClr>
          </a:solidFill>
        </p:spPr>
        <p:txBody>
          <a:bodyPr anchor="b" anchorCtr="0"/>
          <a:lstStyle>
            <a:lvl1pPr marL="0" indent="0">
              <a:buNone/>
              <a:defRPr/>
            </a:lvl1pPr>
          </a:lstStyle>
          <a:p>
            <a:r>
              <a:rPr lang="en-US" smtClean="0"/>
              <a:t>Click icon to add picture</a:t>
            </a:r>
            <a:endParaRPr lang="en-US" dirty="0"/>
          </a:p>
        </p:txBody>
      </p:sp>
      <p:sp>
        <p:nvSpPr>
          <p:cNvPr id="5" name="Text Placeholder 6"/>
          <p:cNvSpPr>
            <a:spLocks noGrp="1"/>
          </p:cNvSpPr>
          <p:nvPr>
            <p:ph type="body" sz="quarter" idx="10" hasCustomPrompt="1"/>
          </p:nvPr>
        </p:nvSpPr>
        <p:spPr>
          <a:xfrm>
            <a:off x="2349500" y="1644059"/>
            <a:ext cx="4445000" cy="1855384"/>
          </a:xfrm>
          <a:prstGeom prst="rect">
            <a:avLst/>
          </a:prstGeom>
          <a:solidFill>
            <a:schemeClr val="bg1"/>
          </a:solidFill>
        </p:spPr>
        <p:txBody>
          <a:bodyPr lIns="360000" tIns="187200" rIns="360000" bIns="187200" anchor="ctr" anchorCtr="0">
            <a:normAutofit/>
          </a:bodyPr>
          <a:lstStyle>
            <a:lvl1pPr marL="0" indent="0">
              <a:buNone/>
              <a:defRPr sz="4800" b="1" i="0" baseline="0">
                <a:solidFill>
                  <a:schemeClr val="accent1"/>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8" name="Text Placeholder 6"/>
          <p:cNvSpPr>
            <a:spLocks noGrp="1"/>
          </p:cNvSpPr>
          <p:nvPr>
            <p:ph type="body" sz="quarter" idx="12" hasCustomPrompt="1"/>
          </p:nvPr>
        </p:nvSpPr>
        <p:spPr>
          <a:xfrm>
            <a:off x="2349500" y="3456905"/>
            <a:ext cx="4445000" cy="747388"/>
          </a:xfrm>
          <a:prstGeom prst="rect">
            <a:avLst/>
          </a:prstGeom>
          <a:solidFill>
            <a:schemeClr val="bg1"/>
          </a:solidFill>
        </p:spPr>
        <p:txBody>
          <a:bodyPr lIns="360000" tIns="187200" rIns="360000" bIns="187200" anchor="ctr"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6" name="Picture Placeholder 11"/>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2400" baseline="0"/>
            </a:lvl1pPr>
          </a:lstStyle>
          <a:p>
            <a:r>
              <a:rPr lang="en-US" dirty="0" smtClean="0"/>
              <a:t>For ‘UoLRedBandlogo_ppt16.9.png’ image only</a:t>
            </a:r>
            <a:endParaRPr lang="en-US" dirty="0"/>
          </a:p>
        </p:txBody>
      </p:sp>
    </p:spTree>
    <p:extLst>
      <p:ext uri="{BB962C8B-B14F-4D97-AF65-F5344CB8AC3E}">
        <p14:creationId xmlns:p14="http://schemas.microsoft.com/office/powerpoint/2010/main" val="416373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Multiple images opt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3" name="Picture Placeholder 2"/>
          <p:cNvSpPr>
            <a:spLocks noGrp="1"/>
          </p:cNvSpPr>
          <p:nvPr>
            <p:ph type="pic" sz="quarter" idx="10"/>
          </p:nvPr>
        </p:nvSpPr>
        <p:spPr>
          <a:xfrm>
            <a:off x="7302500" y="1201059"/>
            <a:ext cx="1841500" cy="3129641"/>
          </a:xfrm>
          <a:prstGeom prst="rect">
            <a:avLst/>
          </a:prstGeom>
          <a:solidFill>
            <a:schemeClr val="tx2">
              <a:lumMod val="20000"/>
              <a:lumOff val="80000"/>
            </a:schemeClr>
          </a:solidFill>
        </p:spPr>
        <p:txBody>
          <a:bodyPr vert="horz"/>
          <a:lstStyle>
            <a:lvl1pPr marL="0" indent="0">
              <a:buNone/>
              <a:defRPr/>
            </a:lvl1pPr>
          </a:lstStyle>
          <a:p>
            <a:r>
              <a:rPr lang="en-US" smtClean="0"/>
              <a:t>Click icon to add picture</a:t>
            </a:r>
            <a:endParaRPr lang="en-US" dirty="0"/>
          </a:p>
        </p:txBody>
      </p:sp>
      <p:sp>
        <p:nvSpPr>
          <p:cNvPr id="5" name="Picture Placeholder 4"/>
          <p:cNvSpPr>
            <a:spLocks noGrp="1"/>
          </p:cNvSpPr>
          <p:nvPr>
            <p:ph type="pic" sz="quarter" idx="11"/>
          </p:nvPr>
        </p:nvSpPr>
        <p:spPr>
          <a:xfrm>
            <a:off x="4533900" y="1201738"/>
            <a:ext cx="2540000" cy="2006600"/>
          </a:xfrm>
          <a:prstGeom prst="rect">
            <a:avLst/>
          </a:prstGeom>
          <a:solidFill>
            <a:schemeClr val="tx1">
              <a:lumMod val="20000"/>
              <a:lumOff val="80000"/>
            </a:schemeClr>
          </a:solidFill>
        </p:spPr>
        <p:txBody>
          <a:bodyPr vert="horz"/>
          <a:lstStyle>
            <a:lvl1pPr marL="0" indent="0">
              <a:buNone/>
              <a:defRPr/>
            </a:lvl1pPr>
          </a:lstStyle>
          <a:p>
            <a:r>
              <a:rPr lang="en-US" smtClean="0"/>
              <a:t>Click icon to add picture</a:t>
            </a:r>
            <a:endParaRPr lang="en-US" dirty="0"/>
          </a:p>
        </p:txBody>
      </p:sp>
      <p:sp>
        <p:nvSpPr>
          <p:cNvPr id="8" name="Text Placeholder 6"/>
          <p:cNvSpPr>
            <a:spLocks noGrp="1"/>
          </p:cNvSpPr>
          <p:nvPr>
            <p:ph type="body" sz="quarter" idx="12" hasCustomPrompt="1"/>
          </p:nvPr>
        </p:nvSpPr>
        <p:spPr>
          <a:xfrm>
            <a:off x="614172" y="1201059"/>
            <a:ext cx="3149600"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sp>
        <p:nvSpPr>
          <p:cNvPr id="11" name="Text Placeholder 6"/>
          <p:cNvSpPr>
            <a:spLocks noGrp="1"/>
          </p:cNvSpPr>
          <p:nvPr>
            <p:ph type="body" sz="quarter" idx="17" hasCustomPrompt="1"/>
          </p:nvPr>
        </p:nvSpPr>
        <p:spPr>
          <a:xfrm>
            <a:off x="614172" y="1695452"/>
            <a:ext cx="3149600" cy="307777"/>
          </a:xfrm>
          <a:prstGeom prst="rect">
            <a:avLst/>
          </a:prstGeom>
          <a:solidFill>
            <a:schemeClr val="bg1"/>
          </a:solidFill>
        </p:spPr>
        <p:txBody>
          <a:bodyPr wrap="square" lIns="0" tIns="0" rIns="0" bIns="0" anchor="t" anchorCtr="0">
            <a:sp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12" name="Picture Placeholder 4"/>
          <p:cNvSpPr>
            <a:spLocks noGrp="1"/>
          </p:cNvSpPr>
          <p:nvPr>
            <p:ph type="pic" sz="quarter" idx="18"/>
          </p:nvPr>
        </p:nvSpPr>
        <p:spPr>
          <a:xfrm>
            <a:off x="3860800" y="3441700"/>
            <a:ext cx="3213100" cy="1701800"/>
          </a:xfrm>
          <a:prstGeom prst="rect">
            <a:avLst/>
          </a:prstGeom>
          <a:solidFill>
            <a:schemeClr val="tx1">
              <a:lumMod val="20000"/>
              <a:lumOff val="80000"/>
            </a:schemeClr>
          </a:solidFill>
        </p:spPr>
        <p:txBody>
          <a:bodyPr vert="horz"/>
          <a:lstStyle>
            <a:lvl1pPr marL="0" indent="0">
              <a:buNone/>
              <a:defRPr/>
            </a:lvl1pPr>
          </a:lstStyle>
          <a:p>
            <a:r>
              <a:rPr lang="en-US" smtClean="0"/>
              <a:t>Click icon to add picture</a:t>
            </a:r>
            <a:endParaRPr lang="en-US" dirty="0"/>
          </a:p>
        </p:txBody>
      </p:sp>
      <p:sp>
        <p:nvSpPr>
          <p:cNvPr id="13" name="Text Placeholder 11"/>
          <p:cNvSpPr>
            <a:spLocks noGrp="1"/>
          </p:cNvSpPr>
          <p:nvPr>
            <p:ph type="body" sz="quarter" idx="19"/>
          </p:nvPr>
        </p:nvSpPr>
        <p:spPr>
          <a:xfrm>
            <a:off x="614172" y="2014446"/>
            <a:ext cx="2852928" cy="2760754"/>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425200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one column">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14172" y="1201059"/>
            <a:ext cx="7907528"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Text Placeholder 6"/>
          <p:cNvSpPr>
            <a:spLocks noGrp="1"/>
          </p:cNvSpPr>
          <p:nvPr>
            <p:ph type="body" sz="quarter" idx="12" hasCustomPrompt="1"/>
          </p:nvPr>
        </p:nvSpPr>
        <p:spPr>
          <a:xfrm>
            <a:off x="614172" y="1785834"/>
            <a:ext cx="7907528" cy="315958"/>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6" name="Text Placeholder 11"/>
          <p:cNvSpPr>
            <a:spLocks noGrp="1"/>
          </p:cNvSpPr>
          <p:nvPr>
            <p:ph type="body" sz="quarter" idx="18"/>
          </p:nvPr>
        </p:nvSpPr>
        <p:spPr>
          <a:xfrm>
            <a:off x="614172" y="2101792"/>
            <a:ext cx="7907528" cy="2540057"/>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311237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 two columns">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14172" y="1201059"/>
            <a:ext cx="7907528"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Text Placeholder 6"/>
          <p:cNvSpPr>
            <a:spLocks noGrp="1"/>
          </p:cNvSpPr>
          <p:nvPr>
            <p:ph type="body" sz="quarter" idx="12" hasCustomPrompt="1"/>
          </p:nvPr>
        </p:nvSpPr>
        <p:spPr>
          <a:xfrm>
            <a:off x="614172" y="1785834"/>
            <a:ext cx="7907528" cy="315958"/>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6" name="Text Placeholder 11"/>
          <p:cNvSpPr>
            <a:spLocks noGrp="1"/>
          </p:cNvSpPr>
          <p:nvPr>
            <p:ph type="body" sz="quarter" idx="18" hasCustomPrompt="1"/>
          </p:nvPr>
        </p:nvSpPr>
        <p:spPr>
          <a:xfrm>
            <a:off x="614172" y="2101792"/>
            <a:ext cx="7907528" cy="2540057"/>
          </a:xfrm>
          <a:prstGeom prst="rect">
            <a:avLst/>
          </a:prstGeom>
        </p:spPr>
        <p:txBody>
          <a:bodyPr lIns="0" numCol="2">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smtClean="0"/>
              <a:t>Bullet list two columns</a:t>
            </a:r>
          </a:p>
          <a:p>
            <a:pPr lvl="1"/>
            <a:r>
              <a:rPr lang="en-GB" dirty="0" smtClean="0"/>
              <a:t>Click to edit Master Text Styles</a:t>
            </a:r>
          </a:p>
          <a:p>
            <a:pPr lvl="2"/>
            <a:r>
              <a:rPr lang="en-GB" dirty="0" smtClean="0"/>
              <a:t>Click to edit</a:t>
            </a:r>
          </a:p>
          <a:p>
            <a:pPr lvl="1"/>
            <a:endParaRPr lang="en-GB" dirty="0" smtClean="0"/>
          </a:p>
          <a:p>
            <a:pPr lvl="2"/>
            <a:endParaRPr lang="en-GB" dirty="0" smtClean="0"/>
          </a:p>
        </p:txBody>
      </p:sp>
    </p:spTree>
    <p:extLst>
      <p:ext uri="{BB962C8B-B14F-4D97-AF65-F5344CB8AC3E}">
        <p14:creationId xmlns:p14="http://schemas.microsoft.com/office/powerpoint/2010/main" val="3207904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list three column">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2300" y="1201059"/>
            <a:ext cx="7907528"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Text Placeholder 6"/>
          <p:cNvSpPr>
            <a:spLocks noGrp="1"/>
          </p:cNvSpPr>
          <p:nvPr>
            <p:ph type="body" sz="quarter" idx="12" hasCustomPrompt="1"/>
          </p:nvPr>
        </p:nvSpPr>
        <p:spPr>
          <a:xfrm>
            <a:off x="614172" y="1785834"/>
            <a:ext cx="7907528" cy="315958"/>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6" name="Text Placeholder 11"/>
          <p:cNvSpPr>
            <a:spLocks noGrp="1"/>
          </p:cNvSpPr>
          <p:nvPr>
            <p:ph type="body" sz="quarter" idx="18" hasCustomPrompt="1"/>
          </p:nvPr>
        </p:nvSpPr>
        <p:spPr>
          <a:xfrm>
            <a:off x="614172" y="2101792"/>
            <a:ext cx="7907528" cy="2540057"/>
          </a:xfrm>
          <a:prstGeom prst="rect">
            <a:avLst/>
          </a:prstGeom>
        </p:spPr>
        <p:txBody>
          <a:bodyPr lIns="0" numCol="3">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smtClean="0"/>
              <a:t>Bullet list three columns</a:t>
            </a:r>
          </a:p>
          <a:p>
            <a:pPr lvl="1"/>
            <a:r>
              <a:rPr lang="en-GB" dirty="0" smtClean="0"/>
              <a:t>Click to edit Master Text Styles</a:t>
            </a:r>
          </a:p>
          <a:p>
            <a:pPr lvl="2"/>
            <a:r>
              <a:rPr lang="en-GB" dirty="0" smtClean="0"/>
              <a:t>Click to edit</a:t>
            </a:r>
          </a:p>
          <a:p>
            <a:pPr lvl="1"/>
            <a:endParaRPr lang="en-GB" dirty="0" smtClean="0"/>
          </a:p>
          <a:p>
            <a:pPr lvl="2"/>
            <a:endParaRPr lang="en-GB" dirty="0" smtClean="0"/>
          </a:p>
        </p:txBody>
      </p:sp>
    </p:spTree>
    <p:extLst>
      <p:ext uri="{BB962C8B-B14F-4D97-AF65-F5344CB8AC3E}">
        <p14:creationId xmlns:p14="http://schemas.microsoft.com/office/powerpoint/2010/main" val="1388741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4" name="Text Placeholder 6"/>
          <p:cNvSpPr>
            <a:spLocks noGrp="1"/>
          </p:cNvSpPr>
          <p:nvPr>
            <p:ph type="body" sz="quarter" idx="10" hasCustomPrompt="1"/>
          </p:nvPr>
        </p:nvSpPr>
        <p:spPr>
          <a:xfrm>
            <a:off x="614172" y="1201059"/>
            <a:ext cx="3691128"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sp>
        <p:nvSpPr>
          <p:cNvPr id="5" name="Text Placeholder 6"/>
          <p:cNvSpPr>
            <a:spLocks noGrp="1"/>
          </p:cNvSpPr>
          <p:nvPr>
            <p:ph type="body" sz="quarter" idx="12" hasCustomPrompt="1"/>
          </p:nvPr>
        </p:nvSpPr>
        <p:spPr>
          <a:xfrm>
            <a:off x="614172" y="1785834"/>
            <a:ext cx="3691128" cy="315958"/>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6" name="Text Placeholder 11"/>
          <p:cNvSpPr>
            <a:spLocks noGrp="1"/>
          </p:cNvSpPr>
          <p:nvPr>
            <p:ph type="body" sz="quarter" idx="18"/>
          </p:nvPr>
        </p:nvSpPr>
        <p:spPr>
          <a:xfrm>
            <a:off x="614172" y="2101792"/>
            <a:ext cx="3691128" cy="2540057"/>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Text Placeholder 6"/>
          <p:cNvSpPr>
            <a:spLocks noGrp="1"/>
          </p:cNvSpPr>
          <p:nvPr>
            <p:ph type="body" sz="quarter" idx="19" hasCustomPrompt="1"/>
          </p:nvPr>
        </p:nvSpPr>
        <p:spPr>
          <a:xfrm>
            <a:off x="4741672" y="1201059"/>
            <a:ext cx="3691128"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sp>
        <p:nvSpPr>
          <p:cNvPr id="9" name="Text Placeholder 6"/>
          <p:cNvSpPr>
            <a:spLocks noGrp="1"/>
          </p:cNvSpPr>
          <p:nvPr>
            <p:ph type="body" sz="quarter" idx="20" hasCustomPrompt="1"/>
          </p:nvPr>
        </p:nvSpPr>
        <p:spPr>
          <a:xfrm>
            <a:off x="4741672" y="1785834"/>
            <a:ext cx="3691128" cy="315958"/>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11" name="Text Placeholder 11"/>
          <p:cNvSpPr>
            <a:spLocks noGrp="1"/>
          </p:cNvSpPr>
          <p:nvPr>
            <p:ph type="body" sz="quarter" idx="21"/>
          </p:nvPr>
        </p:nvSpPr>
        <p:spPr>
          <a:xfrm>
            <a:off x="4741672" y="2101792"/>
            <a:ext cx="3691128" cy="2540057"/>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2072576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2300" y="1201059"/>
            <a:ext cx="7907528"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100083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left/Text right">
    <p:spTree>
      <p:nvGrpSpPr>
        <p:cNvPr id="1" name=""/>
        <p:cNvGrpSpPr/>
        <p:nvPr/>
      </p:nvGrpSpPr>
      <p:grpSpPr>
        <a:xfrm>
          <a:off x="0" y="0"/>
          <a:ext cx="0" cy="0"/>
          <a:chOff x="0" y="0"/>
          <a:chExt cx="0" cy="0"/>
        </a:xfrm>
      </p:grpSpPr>
      <p:sp>
        <p:nvSpPr>
          <p:cNvPr id="8" name="Text Placeholder 6"/>
          <p:cNvSpPr>
            <a:spLocks noGrp="1"/>
          </p:cNvSpPr>
          <p:nvPr>
            <p:ph type="body" sz="quarter" idx="11" hasCustomPrompt="1"/>
          </p:nvPr>
        </p:nvSpPr>
        <p:spPr>
          <a:xfrm>
            <a:off x="4572000" y="1201059"/>
            <a:ext cx="3957828" cy="3675742"/>
          </a:xfrm>
          <a:prstGeom prst="rect">
            <a:avLst/>
          </a:prstGeom>
          <a:solidFill>
            <a:schemeClr val="bg1"/>
          </a:solidFill>
        </p:spPr>
        <p:txBody>
          <a:bodyPr wrap="square" lIns="0" tIns="0" rIns="0" bIns="0" numCol="1" spcCol="108000" anchor="t" anchorCtr="0">
            <a:normAutofit/>
          </a:bodyPr>
          <a:lstStyle>
            <a:lvl1pPr marL="0" indent="0">
              <a:spcBef>
                <a:spcPts val="300"/>
              </a:spcBef>
              <a:spcAft>
                <a:spcPts val="300"/>
              </a:spcAft>
              <a:buFont typeface="Arial"/>
              <a:buNone/>
              <a:defRPr sz="1300" b="0"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US" dirty="0" smtClean="0"/>
              <a:t>Text</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Text Placeholder 6"/>
          <p:cNvSpPr>
            <a:spLocks noGrp="1"/>
          </p:cNvSpPr>
          <p:nvPr>
            <p:ph type="body" sz="quarter" idx="10" hasCustomPrompt="1"/>
          </p:nvPr>
        </p:nvSpPr>
        <p:spPr>
          <a:xfrm>
            <a:off x="614172" y="1201059"/>
            <a:ext cx="3653028" cy="861774"/>
          </a:xfrm>
          <a:prstGeom prst="rect">
            <a:avLst/>
          </a:prstGeom>
          <a:solidFill>
            <a:schemeClr val="bg1"/>
          </a:solidFill>
        </p:spPr>
        <p:txBody>
          <a:bodyPr wrap="square" lIns="0" tIns="0" rIns="0" bIns="0" anchor="ctr"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6" name="Text Placeholder 6"/>
          <p:cNvSpPr>
            <a:spLocks noGrp="1"/>
          </p:cNvSpPr>
          <p:nvPr>
            <p:ph type="body" sz="quarter" idx="12" hasCustomPrompt="1"/>
          </p:nvPr>
        </p:nvSpPr>
        <p:spPr>
          <a:xfrm>
            <a:off x="614172" y="2274930"/>
            <a:ext cx="3653028" cy="307777"/>
          </a:xfrm>
          <a:prstGeom prst="rect">
            <a:avLst/>
          </a:prstGeom>
          <a:solidFill>
            <a:schemeClr val="bg1"/>
          </a:solidFill>
        </p:spPr>
        <p:txBody>
          <a:bodyPr wrap="square" lIns="0" tIns="0" rIns="0" bIns="0" anchor="t" anchorCtr="0">
            <a:sp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Subhead</a:t>
            </a:r>
            <a:endParaRPr lang="en-US" dirty="0"/>
          </a:p>
        </p:txBody>
      </p:sp>
    </p:spTree>
    <p:extLst>
      <p:ext uri="{BB962C8B-B14F-4D97-AF65-F5344CB8AC3E}">
        <p14:creationId xmlns:p14="http://schemas.microsoft.com/office/powerpoint/2010/main" val="2604214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left/Image r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Text Placeholder 6"/>
          <p:cNvSpPr>
            <a:spLocks noGrp="1"/>
          </p:cNvSpPr>
          <p:nvPr>
            <p:ph type="body" sz="quarter" idx="10" hasCustomPrompt="1"/>
          </p:nvPr>
        </p:nvSpPr>
        <p:spPr>
          <a:xfrm>
            <a:off x="614172" y="1201059"/>
            <a:ext cx="3653028" cy="861774"/>
          </a:xfrm>
          <a:prstGeom prst="rect">
            <a:avLst/>
          </a:prstGeom>
          <a:solidFill>
            <a:schemeClr val="bg1"/>
          </a:solidFill>
        </p:spPr>
        <p:txBody>
          <a:bodyPr wrap="square" lIns="0" tIns="0" rIns="0" bIns="0" anchor="ctr"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3" name="Picture Placeholder 2"/>
          <p:cNvSpPr>
            <a:spLocks noGrp="1"/>
          </p:cNvSpPr>
          <p:nvPr>
            <p:ph type="pic" sz="quarter" idx="13"/>
          </p:nvPr>
        </p:nvSpPr>
        <p:spPr>
          <a:xfrm>
            <a:off x="4572000" y="1201738"/>
            <a:ext cx="4572000" cy="3668712"/>
          </a:xfrm>
          <a:prstGeom prst="rect">
            <a:avLst/>
          </a:prstGeom>
          <a:solidFill>
            <a:schemeClr val="tx2">
              <a:lumMod val="20000"/>
              <a:lumOff val="80000"/>
            </a:schemeClr>
          </a:solidFill>
        </p:spPr>
        <p:txBody>
          <a:bodyPr/>
          <a:lstStyle>
            <a:lvl1pPr marL="0" indent="0">
              <a:buNone/>
              <a:defRPr/>
            </a:lvl1pPr>
          </a:lstStyle>
          <a:p>
            <a:r>
              <a:rPr lang="en-US" smtClean="0"/>
              <a:t>Click icon to add picture</a:t>
            </a:r>
            <a:endParaRPr lang="en-US" dirty="0"/>
          </a:p>
        </p:txBody>
      </p:sp>
      <p:sp>
        <p:nvSpPr>
          <p:cNvPr id="8" name="Text Placeholder 6"/>
          <p:cNvSpPr>
            <a:spLocks noGrp="1"/>
          </p:cNvSpPr>
          <p:nvPr>
            <p:ph type="body" sz="quarter" idx="20" hasCustomPrompt="1"/>
          </p:nvPr>
        </p:nvSpPr>
        <p:spPr>
          <a:xfrm>
            <a:off x="614172" y="2189833"/>
            <a:ext cx="3691128" cy="315958"/>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9" name="Text Placeholder 11"/>
          <p:cNvSpPr>
            <a:spLocks noGrp="1"/>
          </p:cNvSpPr>
          <p:nvPr>
            <p:ph type="body" sz="quarter" idx="21"/>
          </p:nvPr>
        </p:nvSpPr>
        <p:spPr>
          <a:xfrm>
            <a:off x="614172" y="2505792"/>
            <a:ext cx="3691128" cy="2364658"/>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3154020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Content/Grey logo band">
    <p:spTree>
      <p:nvGrpSpPr>
        <p:cNvPr id="1" name=""/>
        <p:cNvGrpSpPr/>
        <p:nvPr/>
      </p:nvGrpSpPr>
      <p:grpSpPr>
        <a:xfrm>
          <a:off x="0" y="0"/>
          <a:ext cx="0" cy="0"/>
          <a:chOff x="0" y="0"/>
          <a:chExt cx="0" cy="0"/>
        </a:xfrm>
      </p:grpSpPr>
      <p:pic>
        <p:nvPicPr>
          <p:cNvPr id="2" name="Picture 1" descr="UoLGreyBandlogo_ppt16.9.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7" name="Text Placeholder 6"/>
          <p:cNvSpPr>
            <a:spLocks noGrp="1"/>
          </p:cNvSpPr>
          <p:nvPr>
            <p:ph type="body" sz="quarter" idx="10" hasCustomPrompt="1"/>
          </p:nvPr>
        </p:nvSpPr>
        <p:spPr>
          <a:xfrm>
            <a:off x="342900" y="387802"/>
            <a:ext cx="8446008"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sp>
        <p:nvSpPr>
          <p:cNvPr id="8" name="Content Placeholder 7"/>
          <p:cNvSpPr>
            <a:spLocks noGrp="1"/>
          </p:cNvSpPr>
          <p:nvPr>
            <p:ph sz="quarter" idx="11"/>
          </p:nvPr>
        </p:nvSpPr>
        <p:spPr>
          <a:xfrm>
            <a:off x="342900" y="914401"/>
            <a:ext cx="8445500" cy="3060700"/>
          </a:xfrm>
          <a:prstGeom prst="rect">
            <a:avLst/>
          </a:prstGeom>
        </p:spPr>
        <p:txBody>
          <a:bodyPr lIns="0"/>
          <a:lstStyle>
            <a:lvl1pPr marL="162000" indent="-162000">
              <a:spcBef>
                <a:spcPts val="300"/>
              </a:spcBef>
              <a:spcAft>
                <a:spcPts val="300"/>
              </a:spcAft>
              <a:buFont typeface="Lucida Grande"/>
              <a:buChar char="-"/>
              <a:defRPr sz="1300">
                <a:latin typeface="+mj-lt"/>
              </a:defRPr>
            </a:lvl1pPr>
            <a:lvl2pPr marL="417600" indent="-212400">
              <a:spcBef>
                <a:spcPts val="300"/>
              </a:spcBef>
              <a:spcAft>
                <a:spcPts val="300"/>
              </a:spcAft>
              <a:buFont typeface="Lucida Grande"/>
              <a:buChar char="-"/>
              <a:defRPr sz="1300">
                <a:latin typeface="+mj-lt"/>
              </a:defRPr>
            </a:lvl2pPr>
            <a:lvl3pPr marL="568800" indent="-158400">
              <a:spcBef>
                <a:spcPts val="300"/>
              </a:spcBef>
              <a:spcAft>
                <a:spcPts val="300"/>
              </a:spcAft>
              <a:buFont typeface="Lucida Grande"/>
              <a:buChar char="-"/>
              <a:defRPr sz="1300">
                <a:latin typeface="+mj-lt"/>
              </a:defRPr>
            </a:lvl3pPr>
            <a:lvl4pPr marL="774000" indent="-158400">
              <a:spcBef>
                <a:spcPts val="300"/>
              </a:spcBef>
              <a:spcAft>
                <a:spcPts val="300"/>
              </a:spcAft>
              <a:buFont typeface="Lucida Grande"/>
              <a:buChar char="-"/>
              <a:defRPr sz="1300">
                <a:latin typeface="+mj-lt"/>
              </a:defRPr>
            </a:lvl4pPr>
            <a:lvl5pPr marL="943200" indent="-158400">
              <a:spcBef>
                <a:spcPts val="300"/>
              </a:spcBef>
              <a:spcAft>
                <a:spcPts val="300"/>
              </a:spcAft>
              <a:buFont typeface="Lucida Grande"/>
              <a:buChar char="-"/>
              <a:defRPr sz="13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2417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Grey logo band">
    <p:spTree>
      <p:nvGrpSpPr>
        <p:cNvPr id="1" name=""/>
        <p:cNvGrpSpPr/>
        <p:nvPr/>
      </p:nvGrpSpPr>
      <p:grpSpPr>
        <a:xfrm>
          <a:off x="0" y="0"/>
          <a:ext cx="0" cy="0"/>
          <a:chOff x="0" y="0"/>
          <a:chExt cx="0" cy="0"/>
        </a:xfrm>
      </p:grpSpPr>
      <p:pic>
        <p:nvPicPr>
          <p:cNvPr id="2" name="Picture 1" descr="UoLGreyBandlogo_ppt16.9.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7" name="Text Placeholder 6"/>
          <p:cNvSpPr>
            <a:spLocks noGrp="1"/>
          </p:cNvSpPr>
          <p:nvPr>
            <p:ph type="body" sz="quarter" idx="10" hasCustomPrompt="1"/>
          </p:nvPr>
        </p:nvSpPr>
        <p:spPr>
          <a:xfrm>
            <a:off x="342900" y="387802"/>
            <a:ext cx="8446008"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spTree>
    <p:extLst>
      <p:ext uri="{BB962C8B-B14F-4D97-AF65-F5344CB8AC3E}">
        <p14:creationId xmlns:p14="http://schemas.microsoft.com/office/powerpoint/2010/main" val="340515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ubhead/image half p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4584700" cy="5143500"/>
          </a:xfrm>
          <a:prstGeom prst="rect">
            <a:avLst/>
          </a:prstGeom>
          <a:solidFill>
            <a:schemeClr val="tx2">
              <a:lumMod val="20000"/>
              <a:lumOff val="80000"/>
            </a:schemeClr>
          </a:solidFill>
        </p:spPr>
        <p:txBody>
          <a:bodyPr anchor="b" anchorCtr="0"/>
          <a:lstStyle>
            <a:lvl1pPr marL="0" indent="0">
              <a:buNone/>
              <a:defRPr/>
            </a:lvl1pPr>
          </a:lstStyle>
          <a:p>
            <a:r>
              <a:rPr lang="en-US" smtClean="0"/>
              <a:t>Click icon to add picture</a:t>
            </a:r>
            <a:endParaRPr lang="en-US" dirty="0"/>
          </a:p>
        </p:txBody>
      </p:sp>
      <p:sp>
        <p:nvSpPr>
          <p:cNvPr id="6" name="Picture Placeholder 11"/>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2400" baseline="0"/>
            </a:lvl1pPr>
          </a:lstStyle>
          <a:p>
            <a:r>
              <a:rPr lang="en-US" dirty="0" smtClean="0"/>
              <a:t>For ‘UoLRedBandlogo_ppt16.9.png’ image only</a:t>
            </a:r>
            <a:endParaRPr lang="en-US" dirty="0"/>
          </a:p>
        </p:txBody>
      </p:sp>
      <p:sp>
        <p:nvSpPr>
          <p:cNvPr id="9" name="Text Placeholder 6"/>
          <p:cNvSpPr>
            <a:spLocks noGrp="1"/>
          </p:cNvSpPr>
          <p:nvPr>
            <p:ph type="body" sz="quarter" idx="10" hasCustomPrompt="1"/>
          </p:nvPr>
        </p:nvSpPr>
        <p:spPr>
          <a:xfrm>
            <a:off x="2349500" y="1644059"/>
            <a:ext cx="4445000" cy="1855384"/>
          </a:xfrm>
          <a:prstGeom prst="rect">
            <a:avLst/>
          </a:prstGeom>
          <a:solidFill>
            <a:schemeClr val="bg1"/>
          </a:solidFill>
        </p:spPr>
        <p:txBody>
          <a:bodyPr lIns="360000" tIns="187200" rIns="360000" bIns="187200" anchor="ctr" anchorCtr="0">
            <a:normAutofit/>
          </a:bodyPr>
          <a:lstStyle>
            <a:lvl1pPr marL="0" indent="0">
              <a:buNone/>
              <a:defRPr sz="4800" b="1" i="0" baseline="0">
                <a:solidFill>
                  <a:schemeClr val="accent1"/>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10" name="Text Placeholder 6"/>
          <p:cNvSpPr>
            <a:spLocks noGrp="1"/>
          </p:cNvSpPr>
          <p:nvPr>
            <p:ph type="body" sz="quarter" idx="12" hasCustomPrompt="1"/>
          </p:nvPr>
        </p:nvSpPr>
        <p:spPr>
          <a:xfrm>
            <a:off x="2349500" y="3456905"/>
            <a:ext cx="4445000" cy="747388"/>
          </a:xfrm>
          <a:prstGeom prst="rect">
            <a:avLst/>
          </a:prstGeom>
          <a:solidFill>
            <a:schemeClr val="bg1"/>
          </a:solidFill>
        </p:spPr>
        <p:txBody>
          <a:bodyPr lIns="360000" tIns="187200" rIns="360000" bIns="187200" anchor="ctr"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Tree>
    <p:extLst>
      <p:ext uri="{BB962C8B-B14F-4D97-AF65-F5344CB8AC3E}">
        <p14:creationId xmlns:p14="http://schemas.microsoft.com/office/powerpoint/2010/main" val="154730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solidFill>
            <a:schemeClr val="tx2">
              <a:lumMod val="20000"/>
              <a:lumOff val="80000"/>
            </a:schemeClr>
          </a:solidFill>
        </p:spPr>
        <p:txBody>
          <a:bodyPr anchor="b" anchorCtr="0"/>
          <a:lstStyle>
            <a:lvl1pPr marL="0" indent="0">
              <a:buNone/>
              <a:defRPr/>
            </a:lvl1pPr>
          </a:lstStyle>
          <a:p>
            <a:r>
              <a:rPr lang="en-US" smtClean="0"/>
              <a:t>Click icon to add picture</a:t>
            </a:r>
            <a:endParaRPr lang="en-US" dirty="0"/>
          </a:p>
        </p:txBody>
      </p:sp>
      <p:sp>
        <p:nvSpPr>
          <p:cNvPr id="5" name="Text Placeholder 6"/>
          <p:cNvSpPr>
            <a:spLocks noGrp="1"/>
          </p:cNvSpPr>
          <p:nvPr>
            <p:ph type="body" sz="quarter" idx="10" hasCustomPrompt="1"/>
          </p:nvPr>
        </p:nvSpPr>
        <p:spPr>
          <a:xfrm>
            <a:off x="2349500" y="1644059"/>
            <a:ext cx="4445000" cy="1855384"/>
          </a:xfrm>
          <a:prstGeom prst="rect">
            <a:avLst/>
          </a:prstGeom>
          <a:solidFill>
            <a:schemeClr val="bg1"/>
          </a:solidFill>
        </p:spPr>
        <p:txBody>
          <a:bodyPr lIns="360000" tIns="187200" rIns="360000" bIns="187200" anchor="ctr" anchorCtr="0">
            <a:normAutofit/>
          </a:bodyPr>
          <a:lstStyle>
            <a:lvl1pPr marL="0" indent="0">
              <a:buNone/>
              <a:defRPr sz="4800" b="1" i="0" baseline="0">
                <a:solidFill>
                  <a:schemeClr val="tx1"/>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12" name="Picture Placeholder 11"/>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2400" baseline="0"/>
            </a:lvl1pPr>
          </a:lstStyle>
          <a:p>
            <a:r>
              <a:rPr lang="en-US" dirty="0" smtClean="0"/>
              <a:t>For ‘UoLRedBandlogo_ppt16.9.png’ image only</a:t>
            </a:r>
            <a:endParaRPr lang="en-US" dirty="0"/>
          </a:p>
        </p:txBody>
      </p:sp>
    </p:spTree>
    <p:extLst>
      <p:ext uri="{BB962C8B-B14F-4D97-AF65-F5344CB8AC3E}">
        <p14:creationId xmlns:p14="http://schemas.microsoft.com/office/powerpoint/2010/main" val="90449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Title (centred) tex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indent="0">
              <a:buNone/>
              <a:defRPr/>
            </a:lvl1pPr>
          </a:lstStyle>
          <a:p>
            <a:r>
              <a:rPr lang="en-US" smtClean="0"/>
              <a:t>Click icon to add picture</a:t>
            </a:r>
            <a:endParaRPr lang="en-US" dirty="0"/>
          </a:p>
        </p:txBody>
      </p:sp>
      <p:sp>
        <p:nvSpPr>
          <p:cNvPr id="4" name="Text Placeholder 6"/>
          <p:cNvSpPr>
            <a:spLocks noGrp="1"/>
          </p:cNvSpPr>
          <p:nvPr>
            <p:ph type="body" sz="quarter" idx="10" hasCustomPrompt="1"/>
          </p:nvPr>
        </p:nvSpPr>
        <p:spPr>
          <a:xfrm>
            <a:off x="1016000" y="1828725"/>
            <a:ext cx="3810000" cy="1486052"/>
          </a:xfrm>
          <a:prstGeom prst="rect">
            <a:avLst/>
          </a:prstGeom>
          <a:solidFill>
            <a:schemeClr val="bg1"/>
          </a:solidFill>
        </p:spPr>
        <p:txBody>
          <a:bodyPr wrap="square" lIns="360000" tIns="187200" rIns="360000" bIns="187200" anchor="ctr" anchorCtr="0">
            <a:spAutoFit/>
          </a:bodyPr>
          <a:lstStyle>
            <a:lvl1pPr marL="0" indent="0">
              <a:buNone/>
              <a:defRPr sz="36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pic>
        <p:nvPicPr>
          <p:cNvPr id="11" name="Picture 10"/>
          <p:cNvPicPr>
            <a:picLocks noChangeAspect="1"/>
          </p:cNvPicPr>
          <p:nvPr userDrawn="1"/>
        </p:nvPicPr>
        <p:blipFill>
          <a:blip r:embed="rId2"/>
          <a:stretch>
            <a:fillRect/>
          </a:stretch>
        </p:blipFill>
        <p:spPr>
          <a:xfrm>
            <a:off x="7416800" y="4870451"/>
            <a:ext cx="1358900" cy="148085"/>
          </a:xfrm>
          <a:prstGeom prst="rect">
            <a:avLst/>
          </a:prstGeom>
        </p:spPr>
      </p:pic>
      <p:sp>
        <p:nvSpPr>
          <p:cNvPr id="12" name="Text Placeholder 6"/>
          <p:cNvSpPr>
            <a:spLocks noGrp="1"/>
          </p:cNvSpPr>
          <p:nvPr>
            <p:ph type="body" sz="quarter" idx="12" hasCustomPrompt="1"/>
          </p:nvPr>
        </p:nvSpPr>
        <p:spPr>
          <a:xfrm>
            <a:off x="5143500" y="698348"/>
            <a:ext cx="3632200" cy="307777"/>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8" name="Text Placeholder 11"/>
          <p:cNvSpPr>
            <a:spLocks noGrp="1"/>
          </p:cNvSpPr>
          <p:nvPr>
            <p:ph type="body" sz="quarter" idx="18"/>
          </p:nvPr>
        </p:nvSpPr>
        <p:spPr>
          <a:xfrm>
            <a:off x="5143500" y="1014307"/>
            <a:ext cx="3632200" cy="1578036"/>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44275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Title (top) tex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indent="0">
              <a:buNone/>
              <a:defRPr/>
            </a:lvl1pPr>
          </a:lstStyle>
          <a:p>
            <a:r>
              <a:rPr lang="en-US" smtClean="0"/>
              <a:t>Click icon to add picture</a:t>
            </a:r>
            <a:endParaRPr lang="en-US" dirty="0"/>
          </a:p>
        </p:txBody>
      </p:sp>
      <p:sp>
        <p:nvSpPr>
          <p:cNvPr id="4" name="Text Placeholder 6"/>
          <p:cNvSpPr>
            <a:spLocks noGrp="1"/>
          </p:cNvSpPr>
          <p:nvPr>
            <p:ph type="body" sz="quarter" idx="10" hasCustomPrompt="1"/>
          </p:nvPr>
        </p:nvSpPr>
        <p:spPr>
          <a:xfrm>
            <a:off x="1117600" y="698349"/>
            <a:ext cx="3810000" cy="1486052"/>
          </a:xfrm>
          <a:prstGeom prst="rect">
            <a:avLst/>
          </a:prstGeom>
          <a:solidFill>
            <a:schemeClr val="bg1"/>
          </a:solidFill>
        </p:spPr>
        <p:txBody>
          <a:bodyPr wrap="square" lIns="360000" tIns="187200" rIns="360000" bIns="187200" anchor="ctr" anchorCtr="0">
            <a:spAutoFit/>
          </a:bodyPr>
          <a:lstStyle>
            <a:lvl1pPr marL="0" indent="0">
              <a:buNone/>
              <a:defRPr sz="36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pic>
        <p:nvPicPr>
          <p:cNvPr id="11" name="Picture 10"/>
          <p:cNvPicPr>
            <a:picLocks noChangeAspect="1"/>
          </p:cNvPicPr>
          <p:nvPr userDrawn="1"/>
        </p:nvPicPr>
        <p:blipFill>
          <a:blip r:embed="rId2"/>
          <a:stretch>
            <a:fillRect/>
          </a:stretch>
        </p:blipFill>
        <p:spPr>
          <a:xfrm>
            <a:off x="7416800" y="4870451"/>
            <a:ext cx="1358900" cy="148085"/>
          </a:xfrm>
          <a:prstGeom prst="rect">
            <a:avLst/>
          </a:prstGeom>
        </p:spPr>
      </p:pic>
      <p:sp>
        <p:nvSpPr>
          <p:cNvPr id="7" name="Text Placeholder 6"/>
          <p:cNvSpPr>
            <a:spLocks noGrp="1"/>
          </p:cNvSpPr>
          <p:nvPr>
            <p:ph type="body" sz="quarter" idx="12" hasCustomPrompt="1"/>
          </p:nvPr>
        </p:nvSpPr>
        <p:spPr>
          <a:xfrm>
            <a:off x="5143500" y="698348"/>
            <a:ext cx="3632200" cy="307777"/>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8" name="Text Placeholder 11"/>
          <p:cNvSpPr>
            <a:spLocks noGrp="1"/>
          </p:cNvSpPr>
          <p:nvPr>
            <p:ph type="body" sz="quarter" idx="18"/>
          </p:nvPr>
        </p:nvSpPr>
        <p:spPr>
          <a:xfrm>
            <a:off x="5143500" y="1014307"/>
            <a:ext cx="3632200" cy="1578036"/>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290808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Title (bottom) tex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indent="0">
              <a:buNone/>
              <a:defRPr/>
            </a:lvl1pPr>
          </a:lstStyle>
          <a:p>
            <a:r>
              <a:rPr lang="en-US" smtClean="0"/>
              <a:t>Click icon to add picture</a:t>
            </a:r>
            <a:endParaRPr lang="en-US" dirty="0"/>
          </a:p>
        </p:txBody>
      </p:sp>
      <p:sp>
        <p:nvSpPr>
          <p:cNvPr id="4" name="Text Placeholder 6"/>
          <p:cNvSpPr>
            <a:spLocks noGrp="1"/>
          </p:cNvSpPr>
          <p:nvPr>
            <p:ph type="body" sz="quarter" idx="10" hasCustomPrompt="1"/>
          </p:nvPr>
        </p:nvSpPr>
        <p:spPr>
          <a:xfrm>
            <a:off x="1117600" y="3149448"/>
            <a:ext cx="3810000" cy="1486052"/>
          </a:xfrm>
          <a:prstGeom prst="rect">
            <a:avLst/>
          </a:prstGeom>
          <a:solidFill>
            <a:schemeClr val="bg1"/>
          </a:solidFill>
        </p:spPr>
        <p:txBody>
          <a:bodyPr wrap="square" lIns="360000" tIns="187200" rIns="360000" bIns="187200" anchor="ctr" anchorCtr="0">
            <a:spAutoFit/>
          </a:bodyPr>
          <a:lstStyle>
            <a:lvl1pPr marL="0" indent="0">
              <a:buNone/>
              <a:defRPr sz="36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pic>
        <p:nvPicPr>
          <p:cNvPr id="11" name="Picture 10"/>
          <p:cNvPicPr>
            <a:picLocks noChangeAspect="1"/>
          </p:cNvPicPr>
          <p:nvPr userDrawn="1"/>
        </p:nvPicPr>
        <p:blipFill>
          <a:blip r:embed="rId2"/>
          <a:stretch>
            <a:fillRect/>
          </a:stretch>
        </p:blipFill>
        <p:spPr>
          <a:xfrm>
            <a:off x="7416800" y="4870451"/>
            <a:ext cx="1358900" cy="148085"/>
          </a:xfrm>
          <a:prstGeom prst="rect">
            <a:avLst/>
          </a:prstGeom>
        </p:spPr>
      </p:pic>
      <p:sp>
        <p:nvSpPr>
          <p:cNvPr id="7" name="Text Placeholder 6"/>
          <p:cNvSpPr>
            <a:spLocks noGrp="1"/>
          </p:cNvSpPr>
          <p:nvPr>
            <p:ph type="body" sz="quarter" idx="12" hasCustomPrompt="1"/>
          </p:nvPr>
        </p:nvSpPr>
        <p:spPr>
          <a:xfrm>
            <a:off x="5143500" y="698348"/>
            <a:ext cx="3632200" cy="307777"/>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8" name="Text Placeholder 11"/>
          <p:cNvSpPr>
            <a:spLocks noGrp="1"/>
          </p:cNvSpPr>
          <p:nvPr>
            <p:ph type="body" sz="quarter" idx="18"/>
          </p:nvPr>
        </p:nvSpPr>
        <p:spPr>
          <a:xfrm>
            <a:off x="5143500" y="1014307"/>
            <a:ext cx="3632200" cy="1578036"/>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265196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images">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1016000" y="696952"/>
            <a:ext cx="3556000" cy="1107996"/>
          </a:xfrm>
          <a:prstGeom prst="rect">
            <a:avLst/>
          </a:prstGeom>
          <a:solidFill>
            <a:schemeClr val="bg1"/>
          </a:solidFill>
        </p:spPr>
        <p:txBody>
          <a:bodyPr wrap="square" lIns="0" tIns="0" rIns="0" bIns="0" anchor="ctr" anchorCtr="0">
            <a:spAutoFit/>
          </a:bodyPr>
          <a:lstStyle>
            <a:lvl1pPr marL="0" indent="0">
              <a:buNone/>
              <a:defRPr sz="36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7" name="Picture Placeholder 6"/>
          <p:cNvSpPr>
            <a:spLocks noGrp="1"/>
          </p:cNvSpPr>
          <p:nvPr>
            <p:ph type="pic" sz="quarter" idx="12"/>
          </p:nvPr>
        </p:nvSpPr>
        <p:spPr>
          <a:xfrm>
            <a:off x="0" y="2108200"/>
            <a:ext cx="4940300" cy="2525713"/>
          </a:xfrm>
          <a:prstGeom prst="rect">
            <a:avLst/>
          </a:prstGeom>
          <a:solidFill>
            <a:schemeClr val="tx1">
              <a:lumMod val="20000"/>
              <a:lumOff val="80000"/>
            </a:schemeClr>
          </a:solidFill>
        </p:spPr>
        <p:txBody>
          <a:bodyPr/>
          <a:lstStyle>
            <a:lvl1pPr marL="0" indent="0">
              <a:buNone/>
              <a:defRPr/>
            </a:lvl1pPr>
          </a:lstStyle>
          <a:p>
            <a:r>
              <a:rPr lang="en-US" smtClean="0"/>
              <a:t>Click icon to add picture</a:t>
            </a:r>
            <a:endParaRPr lang="en-US" dirty="0"/>
          </a:p>
        </p:txBody>
      </p:sp>
      <p:sp>
        <p:nvSpPr>
          <p:cNvPr id="10" name="Picture Placeholder 9"/>
          <p:cNvSpPr>
            <a:spLocks noGrp="1"/>
          </p:cNvSpPr>
          <p:nvPr>
            <p:ph type="pic" sz="quarter" idx="13"/>
          </p:nvPr>
        </p:nvSpPr>
        <p:spPr>
          <a:xfrm>
            <a:off x="4940300" y="0"/>
            <a:ext cx="3835400" cy="1250950"/>
          </a:xfrm>
          <a:prstGeom prst="rect">
            <a:avLst/>
          </a:prstGeom>
          <a:solidFill>
            <a:schemeClr val="tx2">
              <a:lumMod val="20000"/>
              <a:lumOff val="80000"/>
            </a:schemeClr>
          </a:solidFill>
        </p:spPr>
        <p:txBody>
          <a:bodyPr/>
          <a:lstStyle>
            <a:lvl1pPr marL="0" indent="0">
              <a:buNone/>
              <a:defRPr/>
            </a:lvl1pPr>
          </a:lstStyle>
          <a:p>
            <a:r>
              <a:rPr lang="en-US" smtClean="0"/>
              <a:t>Click icon to add picture</a:t>
            </a:r>
            <a:endParaRPr lang="en-US" dirty="0"/>
          </a:p>
        </p:txBody>
      </p:sp>
      <p:pic>
        <p:nvPicPr>
          <p:cNvPr id="13" name="Picture 12"/>
          <p:cNvPicPr>
            <a:picLocks noChangeAspect="1"/>
          </p:cNvPicPr>
          <p:nvPr userDrawn="1"/>
        </p:nvPicPr>
        <p:blipFill>
          <a:blip r:embed="rId2"/>
          <a:stretch>
            <a:fillRect/>
          </a:stretch>
        </p:blipFill>
        <p:spPr>
          <a:xfrm>
            <a:off x="7416800" y="4870451"/>
            <a:ext cx="1358900" cy="148085"/>
          </a:xfrm>
          <a:prstGeom prst="rect">
            <a:avLst/>
          </a:prstGeom>
        </p:spPr>
      </p:pic>
      <p:sp>
        <p:nvSpPr>
          <p:cNvPr id="11" name="Text Placeholder 6"/>
          <p:cNvSpPr>
            <a:spLocks noGrp="1"/>
          </p:cNvSpPr>
          <p:nvPr>
            <p:ph type="body" sz="quarter" idx="14" hasCustomPrompt="1"/>
          </p:nvPr>
        </p:nvSpPr>
        <p:spPr>
          <a:xfrm>
            <a:off x="5143500" y="2108200"/>
            <a:ext cx="3632200" cy="307777"/>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12" name="Text Placeholder 11"/>
          <p:cNvSpPr>
            <a:spLocks noGrp="1"/>
          </p:cNvSpPr>
          <p:nvPr>
            <p:ph type="body" sz="quarter" idx="18"/>
          </p:nvPr>
        </p:nvSpPr>
        <p:spPr>
          <a:xfrm>
            <a:off x="5143500" y="2424159"/>
            <a:ext cx="3632200" cy="1578036"/>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323250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multiple images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3009900" cy="4978400"/>
          </a:xfrm>
          <a:prstGeom prst="rect">
            <a:avLst/>
          </a:prstGeom>
          <a:solidFill>
            <a:schemeClr val="tx1">
              <a:lumMod val="20000"/>
              <a:lumOff val="80000"/>
            </a:schemeClr>
          </a:solidFill>
        </p:spPr>
        <p:txBody>
          <a:bodyPr/>
          <a:lstStyle>
            <a:lvl1pPr marL="0" indent="0">
              <a:buNone/>
              <a:defRPr/>
            </a:lvl1pPr>
          </a:lstStyle>
          <a:p>
            <a:r>
              <a:rPr lang="en-US" smtClean="0"/>
              <a:t>Click icon to add picture</a:t>
            </a:r>
            <a:endParaRPr lang="en-US" dirty="0"/>
          </a:p>
        </p:txBody>
      </p:sp>
      <p:sp>
        <p:nvSpPr>
          <p:cNvPr id="4" name="Text Placeholder 6"/>
          <p:cNvSpPr>
            <a:spLocks noGrp="1"/>
          </p:cNvSpPr>
          <p:nvPr>
            <p:ph type="body" sz="quarter" idx="10" hasCustomPrompt="1"/>
          </p:nvPr>
        </p:nvSpPr>
        <p:spPr>
          <a:xfrm>
            <a:off x="3543300" y="1332375"/>
            <a:ext cx="3149600" cy="861774"/>
          </a:xfrm>
          <a:prstGeom prst="rect">
            <a:avLst/>
          </a:prstGeom>
          <a:solidFill>
            <a:schemeClr val="bg1"/>
          </a:solidFill>
        </p:spPr>
        <p:txBody>
          <a:bodyPr wrap="square" lIns="0" tIns="0" rIns="0" bIns="0" anchor="ctr"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7" name="Picture Placeholder 5"/>
          <p:cNvSpPr>
            <a:spLocks noGrp="1"/>
          </p:cNvSpPr>
          <p:nvPr>
            <p:ph type="pic" sz="quarter" idx="15"/>
          </p:nvPr>
        </p:nvSpPr>
        <p:spPr>
          <a:xfrm>
            <a:off x="6931025" y="279401"/>
            <a:ext cx="1946275" cy="2535078"/>
          </a:xfrm>
          <a:prstGeom prst="rect">
            <a:avLst/>
          </a:prstGeom>
          <a:solidFill>
            <a:schemeClr val="tx1">
              <a:lumMod val="20000"/>
              <a:lumOff val="80000"/>
            </a:schemeClr>
          </a:solidFill>
        </p:spPr>
        <p:txBody>
          <a:bodyPr/>
          <a:lstStyle>
            <a:lvl1pPr marL="0" indent="0">
              <a:buNone/>
              <a:defRPr/>
            </a:lvl1pPr>
          </a:lstStyle>
          <a:p>
            <a:r>
              <a:rPr lang="en-US" smtClean="0"/>
              <a:t>Click icon to add picture</a:t>
            </a:r>
            <a:endParaRPr lang="en-US" dirty="0"/>
          </a:p>
        </p:txBody>
      </p:sp>
      <p:sp>
        <p:nvSpPr>
          <p:cNvPr id="8" name="Picture Placeholder 5"/>
          <p:cNvSpPr>
            <a:spLocks noGrp="1"/>
          </p:cNvSpPr>
          <p:nvPr>
            <p:ph type="pic" sz="quarter" idx="16"/>
          </p:nvPr>
        </p:nvSpPr>
        <p:spPr>
          <a:xfrm>
            <a:off x="6931025" y="3263900"/>
            <a:ext cx="2212975" cy="1714500"/>
          </a:xfrm>
          <a:prstGeom prst="rect">
            <a:avLst/>
          </a:prstGeom>
          <a:solidFill>
            <a:schemeClr val="tx1">
              <a:lumMod val="20000"/>
              <a:lumOff val="80000"/>
            </a:schemeClr>
          </a:solidFill>
        </p:spPr>
        <p:txBody>
          <a:bodyPr/>
          <a:lstStyle>
            <a:lvl1pPr marL="0" indent="0">
              <a:buNone/>
              <a:defRPr/>
            </a:lvl1pPr>
          </a:lstStyle>
          <a:p>
            <a:r>
              <a:rPr lang="en-US" smtClean="0"/>
              <a:t>Click icon to add picture</a:t>
            </a:r>
            <a:endParaRPr lang="en-US" dirty="0"/>
          </a:p>
        </p:txBody>
      </p:sp>
      <p:pic>
        <p:nvPicPr>
          <p:cNvPr id="11" name="Picture 10"/>
          <p:cNvPicPr>
            <a:picLocks noChangeAspect="1"/>
          </p:cNvPicPr>
          <p:nvPr userDrawn="1"/>
        </p:nvPicPr>
        <p:blipFill>
          <a:blip r:embed="rId2"/>
          <a:stretch>
            <a:fillRect/>
          </a:stretch>
        </p:blipFill>
        <p:spPr>
          <a:xfrm>
            <a:off x="3606800" y="4870451"/>
            <a:ext cx="1358900" cy="148085"/>
          </a:xfrm>
          <a:prstGeom prst="rect">
            <a:avLst/>
          </a:prstGeom>
        </p:spPr>
      </p:pic>
      <p:sp>
        <p:nvSpPr>
          <p:cNvPr id="12" name="Text Placeholder 6"/>
          <p:cNvSpPr>
            <a:spLocks noGrp="1"/>
          </p:cNvSpPr>
          <p:nvPr>
            <p:ph type="body" sz="quarter" idx="17" hasCustomPrompt="1"/>
          </p:nvPr>
        </p:nvSpPr>
        <p:spPr>
          <a:xfrm>
            <a:off x="3543300" y="2367002"/>
            <a:ext cx="3149600" cy="307777"/>
          </a:xfrm>
          <a:prstGeom prst="rect">
            <a:avLst/>
          </a:prstGeom>
          <a:solidFill>
            <a:schemeClr val="bg1"/>
          </a:solidFill>
        </p:spPr>
        <p:txBody>
          <a:bodyPr wrap="square" lIns="0" tIns="0" rIns="0" bIns="0" anchor="t" anchorCtr="0">
            <a:sp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13" name="Text Placeholder 11"/>
          <p:cNvSpPr>
            <a:spLocks noGrp="1"/>
          </p:cNvSpPr>
          <p:nvPr>
            <p:ph type="body" sz="quarter" idx="18"/>
          </p:nvPr>
        </p:nvSpPr>
        <p:spPr>
          <a:xfrm>
            <a:off x="3543300" y="2689164"/>
            <a:ext cx="3149600" cy="1578036"/>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185529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Multiple images opt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8" name="Text Placeholder 6"/>
          <p:cNvSpPr>
            <a:spLocks noGrp="1"/>
          </p:cNvSpPr>
          <p:nvPr>
            <p:ph type="body" sz="quarter" idx="12" hasCustomPrompt="1"/>
          </p:nvPr>
        </p:nvSpPr>
        <p:spPr>
          <a:xfrm>
            <a:off x="614172" y="1201059"/>
            <a:ext cx="3149600"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sp>
        <p:nvSpPr>
          <p:cNvPr id="11" name="Text Placeholder 6"/>
          <p:cNvSpPr>
            <a:spLocks noGrp="1"/>
          </p:cNvSpPr>
          <p:nvPr>
            <p:ph type="body" sz="quarter" idx="17" hasCustomPrompt="1"/>
          </p:nvPr>
        </p:nvSpPr>
        <p:spPr>
          <a:xfrm>
            <a:off x="614172" y="1695452"/>
            <a:ext cx="3149600" cy="307777"/>
          </a:xfrm>
          <a:prstGeom prst="rect">
            <a:avLst/>
          </a:prstGeom>
          <a:solidFill>
            <a:schemeClr val="bg1"/>
          </a:solidFill>
        </p:spPr>
        <p:txBody>
          <a:bodyPr wrap="square" lIns="0" tIns="0" rIns="0" bIns="0" anchor="t" anchorCtr="0">
            <a:sp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13" name="Text Placeholder 11"/>
          <p:cNvSpPr>
            <a:spLocks noGrp="1"/>
          </p:cNvSpPr>
          <p:nvPr>
            <p:ph type="body" sz="quarter" idx="19"/>
          </p:nvPr>
        </p:nvSpPr>
        <p:spPr>
          <a:xfrm>
            <a:off x="614172" y="2014446"/>
            <a:ext cx="2852928" cy="2760754"/>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Picture Placeholder 2"/>
          <p:cNvSpPr>
            <a:spLocks noGrp="1"/>
          </p:cNvSpPr>
          <p:nvPr>
            <p:ph type="pic" sz="quarter" idx="10"/>
          </p:nvPr>
        </p:nvSpPr>
        <p:spPr>
          <a:xfrm>
            <a:off x="4445000" y="1201059"/>
            <a:ext cx="4699000" cy="1745341"/>
          </a:xfrm>
          <a:prstGeom prst="rect">
            <a:avLst/>
          </a:prstGeom>
          <a:solidFill>
            <a:schemeClr val="tx2">
              <a:lumMod val="20000"/>
              <a:lumOff val="80000"/>
            </a:schemeClr>
          </a:solidFill>
        </p:spPr>
        <p:txBody>
          <a:bodyPr vert="horz"/>
          <a:lstStyle>
            <a:lvl1pPr marL="0" indent="0">
              <a:buNone/>
              <a:defRPr/>
            </a:lvl1pPr>
          </a:lstStyle>
          <a:p>
            <a:r>
              <a:rPr lang="en-US" smtClean="0"/>
              <a:t>Click icon to add picture</a:t>
            </a:r>
            <a:endParaRPr lang="en-US" dirty="0"/>
          </a:p>
        </p:txBody>
      </p:sp>
      <p:sp>
        <p:nvSpPr>
          <p:cNvPr id="14" name="Picture Placeholder 4"/>
          <p:cNvSpPr>
            <a:spLocks noGrp="1"/>
          </p:cNvSpPr>
          <p:nvPr>
            <p:ph type="pic" sz="quarter" idx="11"/>
          </p:nvPr>
        </p:nvSpPr>
        <p:spPr>
          <a:xfrm>
            <a:off x="3657600" y="3136900"/>
            <a:ext cx="2089150" cy="2006600"/>
          </a:xfrm>
          <a:prstGeom prst="rect">
            <a:avLst/>
          </a:prstGeom>
          <a:solidFill>
            <a:schemeClr val="tx1">
              <a:lumMod val="20000"/>
              <a:lumOff val="80000"/>
            </a:schemeClr>
          </a:solidFill>
        </p:spPr>
        <p:txBody>
          <a:bodyPr vert="horz"/>
          <a:lstStyle>
            <a:lvl1pPr marL="0" indent="0">
              <a:buNone/>
              <a:defRPr/>
            </a:lvl1pPr>
          </a:lstStyle>
          <a:p>
            <a:r>
              <a:rPr lang="en-US" smtClean="0"/>
              <a:t>Click icon to add picture</a:t>
            </a:r>
            <a:endParaRPr lang="en-US" dirty="0"/>
          </a:p>
        </p:txBody>
      </p:sp>
      <p:sp>
        <p:nvSpPr>
          <p:cNvPr id="15" name="Picture Placeholder 4"/>
          <p:cNvSpPr>
            <a:spLocks noGrp="1"/>
          </p:cNvSpPr>
          <p:nvPr>
            <p:ph type="pic" sz="quarter" idx="18"/>
          </p:nvPr>
        </p:nvSpPr>
        <p:spPr>
          <a:xfrm>
            <a:off x="5956300" y="3136900"/>
            <a:ext cx="2984500" cy="1752600"/>
          </a:xfrm>
          <a:prstGeom prst="rect">
            <a:avLst/>
          </a:prstGeom>
          <a:solidFill>
            <a:schemeClr val="tx1">
              <a:lumMod val="20000"/>
              <a:lumOff val="80000"/>
            </a:schemeClr>
          </a:solidFill>
        </p:spPr>
        <p:txBody>
          <a:bodyPr vert="horz"/>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319374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856652"/>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7" r:id="rId3"/>
    <p:sldLayoutId id="2147483661" r:id="rId4"/>
    <p:sldLayoutId id="2147483672" r:id="rId5"/>
    <p:sldLayoutId id="2147483673" r:id="rId6"/>
    <p:sldLayoutId id="2147483649" r:id="rId7"/>
    <p:sldLayoutId id="2147483666" r:id="rId8"/>
    <p:sldLayoutId id="2147483678" r:id="rId9"/>
    <p:sldLayoutId id="2147483679" r:id="rId10"/>
    <p:sldLayoutId id="2147483671" r:id="rId11"/>
    <p:sldLayoutId id="2147483660" r:id="rId12"/>
    <p:sldLayoutId id="2147483664" r:id="rId13"/>
    <p:sldLayoutId id="2147483674" r:id="rId14"/>
    <p:sldLayoutId id="2147483677" r:id="rId15"/>
    <p:sldLayoutId id="2147483668" r:id="rId16"/>
    <p:sldLayoutId id="2147483670" r:id="rId17"/>
    <p:sldLayoutId id="2147483675" r:id="rId18"/>
    <p:sldLayoutId id="2147483669" r:id="rId1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6.jpeg"/><Relationship Id="rId7" Type="http://schemas.openxmlformats.org/officeDocument/2006/relationships/diagramLayout" Target="../diagrams/layout3.xml"/><Relationship Id="rId2" Type="http://schemas.openxmlformats.org/officeDocument/2006/relationships/image" Target="../media/image15.jpeg"/><Relationship Id="rId1" Type="http://schemas.openxmlformats.org/officeDocument/2006/relationships/slideLayout" Target="../slideLayouts/slideLayout9.xml"/><Relationship Id="rId6" Type="http://schemas.openxmlformats.org/officeDocument/2006/relationships/diagramData" Target="../diagrams/data3.xml"/><Relationship Id="rId5" Type="http://schemas.openxmlformats.org/officeDocument/2006/relationships/image" Target="../media/image18.jpeg"/><Relationship Id="rId10" Type="http://schemas.microsoft.com/office/2007/relationships/diagramDrawing" Target="../diagrams/drawing3.xml"/><Relationship Id="rId4" Type="http://schemas.openxmlformats.org/officeDocument/2006/relationships/image" Target="../media/image17.jpe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9.jp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v.uk/student-finance-calculator" TargetMode="External"/><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gov.uk/student-finance" TargetMode="Externa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9.jpeg"/><Relationship Id="rId7" Type="http://schemas.openxmlformats.org/officeDocument/2006/relationships/diagramColors" Target="../diagrams/colors5.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6.xml.rels><?xml version="1.0" encoding="UTF-8" standalone="yes"?>
<Relationships xmlns="http://schemas.openxmlformats.org/package/2006/relationships"><Relationship Id="rId3" Type="http://schemas.openxmlformats.org/officeDocument/2006/relationships/hyperlink" Target="https://le.ac.uk/study/undergraduates/fees-funding/scholarships-and-discounts" TargetMode="External"/><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0.xml"/><Relationship Id="rId4" Type="http://schemas.openxmlformats.org/officeDocument/2006/relationships/image" Target="../media/image43.tiff"/></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8.jp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0" y="-1"/>
            <a:ext cx="9144000" cy="5143501"/>
          </a:xfrm>
        </p:spPr>
      </p:pic>
      <p:sp>
        <p:nvSpPr>
          <p:cNvPr id="19" name="Text Placeholder 18"/>
          <p:cNvSpPr>
            <a:spLocks noGrp="1"/>
          </p:cNvSpPr>
          <p:nvPr>
            <p:ph type="body" sz="quarter" idx="12"/>
          </p:nvPr>
        </p:nvSpPr>
        <p:spPr>
          <a:xfrm>
            <a:off x="2349500" y="3399238"/>
            <a:ext cx="4445000" cy="829862"/>
          </a:xfrm>
        </p:spPr>
        <p:txBody>
          <a:bodyPr>
            <a:noAutofit/>
          </a:bodyPr>
          <a:lstStyle/>
          <a:p>
            <a:r>
              <a:rPr lang="en-US" dirty="0" smtClean="0"/>
              <a:t>Savannah Robinson</a:t>
            </a:r>
            <a:r>
              <a:rPr lang="en-US" dirty="0" smtClean="0"/>
              <a:t/>
            </a:r>
            <a:br>
              <a:rPr lang="en-US" dirty="0" smtClean="0"/>
            </a:br>
            <a:r>
              <a:rPr lang="en-US" dirty="0" smtClean="0"/>
              <a:t>Future Students Office</a:t>
            </a:r>
            <a:endParaRPr lang="en-US" dirty="0"/>
          </a:p>
        </p:txBody>
      </p:sp>
      <p:sp>
        <p:nvSpPr>
          <p:cNvPr id="18" name="Text Placeholder 17"/>
          <p:cNvSpPr>
            <a:spLocks noGrp="1"/>
          </p:cNvSpPr>
          <p:nvPr>
            <p:ph type="body" sz="quarter" idx="10"/>
          </p:nvPr>
        </p:nvSpPr>
        <p:spPr>
          <a:xfrm>
            <a:off x="2349500" y="1644059"/>
            <a:ext cx="4445000" cy="1855384"/>
          </a:xfrm>
        </p:spPr>
        <p:txBody>
          <a:bodyPr>
            <a:normAutofit fontScale="77500" lnSpcReduction="20000"/>
          </a:bodyPr>
          <a:lstStyle/>
          <a:p>
            <a:r>
              <a:rPr lang="en-US" dirty="0" smtClean="0"/>
              <a:t>UCAS Process/Student Finance</a:t>
            </a:r>
            <a:endParaRPr lang="en-US" dirty="0"/>
          </a:p>
        </p:txBody>
      </p:sp>
      <p:pic>
        <p:nvPicPr>
          <p:cNvPr id="21" name="Picture Placeholder 20"/>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tretch>
            <a:fillRect/>
          </a:stretch>
        </p:blipFill>
        <p:spPr>
          <a:xfrm>
            <a:off x="615602" y="349405"/>
            <a:ext cx="7915275" cy="618714"/>
          </a:xfrm>
          <a:prstGeom prst="rect">
            <a:avLst/>
          </a:prstGeom>
        </p:spPr>
      </p:pic>
    </p:spTree>
    <p:extLst>
      <p:ext uri="{BB962C8B-B14F-4D97-AF65-F5344CB8AC3E}">
        <p14:creationId xmlns:p14="http://schemas.microsoft.com/office/powerpoint/2010/main" val="3141697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14172" y="1201059"/>
            <a:ext cx="3531108" cy="430887"/>
          </a:xfrm>
        </p:spPr>
        <p:txBody>
          <a:bodyPr/>
          <a:lstStyle/>
          <a:p>
            <a:r>
              <a:rPr lang="en-GB" dirty="0" smtClean="0">
                <a:solidFill>
                  <a:schemeClr val="accent2"/>
                </a:solidFill>
              </a:rPr>
              <a:t>Application Process</a:t>
            </a:r>
            <a:endParaRPr lang="en-GB" dirty="0">
              <a:solidFill>
                <a:schemeClr val="accent2"/>
              </a:solidFill>
            </a:endParaRPr>
          </a:p>
        </p:txBody>
      </p:sp>
      <p:sp>
        <p:nvSpPr>
          <p:cNvPr id="3" name="Text Placeholder 2"/>
          <p:cNvSpPr>
            <a:spLocks noGrp="1"/>
          </p:cNvSpPr>
          <p:nvPr>
            <p:ph type="body" sz="quarter" idx="17"/>
          </p:nvPr>
        </p:nvSpPr>
        <p:spPr>
          <a:xfrm>
            <a:off x="614173" y="1695453"/>
            <a:ext cx="3149600" cy="307777"/>
          </a:xfrm>
        </p:spPr>
        <p:txBody>
          <a:bodyPr/>
          <a:lstStyle/>
          <a:p>
            <a:r>
              <a:rPr lang="en-GB" dirty="0" smtClean="0"/>
              <a:t>Key Terms</a:t>
            </a:r>
            <a:endParaRPr lang="en-GB" dirty="0"/>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2200" b="22200"/>
          <a:stretch>
            <a:fillRect/>
          </a:stretch>
        </p:blipFill>
        <p:spPr/>
      </p:pic>
      <p:pic>
        <p:nvPicPr>
          <p:cNvPr id="11" name="Picture Placeholder 10"/>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5921" b="5921"/>
          <a:stretch>
            <a:fillRect/>
          </a:stretch>
        </p:blipFill>
        <p:spPr>
          <a:xfrm>
            <a:off x="6351795" y="3136900"/>
            <a:ext cx="2824462" cy="1658620"/>
          </a:xfrm>
        </p:spPr>
      </p:pic>
      <p:pic>
        <p:nvPicPr>
          <p:cNvPr id="9" name="Picture Placeholder 9"/>
          <p:cNvPicPr>
            <a:picLocks noChangeAspect="1"/>
          </p:cNvPicPr>
          <p:nvPr/>
        </p:nvPicPr>
        <p:blipFill>
          <a:blip r:embed="rId4">
            <a:extLst>
              <a:ext uri="{28A0092B-C50C-407E-A947-70E740481C1C}">
                <a14:useLocalDpi xmlns:a14="http://schemas.microsoft.com/office/drawing/2010/main" val="0"/>
              </a:ext>
            </a:extLst>
          </a:blip>
          <a:srcRect l="15295" r="15295"/>
          <a:stretch>
            <a:fillRect/>
          </a:stretch>
        </p:blipFill>
        <p:spPr>
          <a:xfrm>
            <a:off x="4206249" y="3134360"/>
            <a:ext cx="2089150" cy="2006600"/>
          </a:xfrm>
          <a:prstGeom prst="rect">
            <a:avLst/>
          </a:prstGeom>
          <a:solidFill>
            <a:schemeClr val="tx1">
              <a:lumMod val="20000"/>
              <a:lumOff val="80000"/>
            </a:schemeClr>
          </a:solidFill>
        </p:spPr>
      </p:pic>
      <p:pic>
        <p:nvPicPr>
          <p:cNvPr id="10" name="Picture Placeholder 8"/>
          <p:cNvPicPr>
            <a:picLocks noChangeAspect="1"/>
          </p:cNvPicPr>
          <p:nvPr/>
        </p:nvPicPr>
        <p:blipFill>
          <a:blip r:embed="rId5">
            <a:extLst>
              <a:ext uri="{28A0092B-C50C-407E-A947-70E740481C1C}">
                <a14:useLocalDpi xmlns:a14="http://schemas.microsoft.com/office/drawing/2010/main" val="0"/>
              </a:ext>
            </a:extLst>
          </a:blip>
          <a:srcRect t="22200" b="22200"/>
          <a:stretch>
            <a:fillRect/>
          </a:stretch>
        </p:blipFill>
        <p:spPr>
          <a:xfrm>
            <a:off x="4445001" y="1201059"/>
            <a:ext cx="4699000" cy="1745341"/>
          </a:xfrm>
          <a:prstGeom prst="rect">
            <a:avLst/>
          </a:prstGeom>
          <a:solidFill>
            <a:schemeClr val="tx2">
              <a:lumMod val="20000"/>
              <a:lumOff val="80000"/>
            </a:schemeClr>
          </a:solidFill>
        </p:spPr>
      </p:pic>
      <p:graphicFrame>
        <p:nvGraphicFramePr>
          <p:cNvPr id="4" name="Diagram 3"/>
          <p:cNvGraphicFramePr/>
          <p:nvPr>
            <p:extLst/>
          </p:nvPr>
        </p:nvGraphicFramePr>
        <p:xfrm>
          <a:off x="223520" y="1753699"/>
          <a:ext cx="3921760" cy="29883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Text Placeholder 2"/>
          <p:cNvSpPr>
            <a:spLocks noGrp="1"/>
          </p:cNvSpPr>
          <p:nvPr>
            <p:ph type="body" sz="quarter" idx="17"/>
          </p:nvPr>
        </p:nvSpPr>
        <p:spPr>
          <a:xfrm>
            <a:off x="524138" y="4466392"/>
            <a:ext cx="3149600" cy="677108"/>
          </a:xfrm>
        </p:spPr>
        <p:txBody>
          <a:bodyPr/>
          <a:lstStyle/>
          <a:p>
            <a:r>
              <a:rPr lang="en-GB" dirty="0" smtClean="0"/>
              <a:t>Check UCAS Track</a:t>
            </a:r>
          </a:p>
          <a:p>
            <a:r>
              <a:rPr lang="en-GB" dirty="0" smtClean="0"/>
              <a:t>UCAS Extra if all declined</a:t>
            </a:r>
            <a:endParaRPr lang="en-GB" dirty="0"/>
          </a:p>
        </p:txBody>
      </p:sp>
    </p:spTree>
    <p:extLst>
      <p:ext uri="{BB962C8B-B14F-4D97-AF65-F5344CB8AC3E}">
        <p14:creationId xmlns:p14="http://schemas.microsoft.com/office/powerpoint/2010/main" val="950627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21" r="20321"/>
          <a:stretch>
            <a:fillRect/>
          </a:stretch>
        </p:blipFill>
        <p:spPr/>
      </p:pic>
      <p:sp>
        <p:nvSpPr>
          <p:cNvPr id="3" name="Text Placeholder 2"/>
          <p:cNvSpPr>
            <a:spLocks noGrp="1"/>
          </p:cNvSpPr>
          <p:nvPr>
            <p:ph type="body" sz="quarter" idx="10"/>
          </p:nvPr>
        </p:nvSpPr>
        <p:spPr>
          <a:xfrm>
            <a:off x="1117600" y="3426447"/>
            <a:ext cx="3810000" cy="932054"/>
          </a:xfrm>
        </p:spPr>
        <p:txBody>
          <a:bodyPr/>
          <a:lstStyle/>
          <a:p>
            <a:r>
              <a:rPr lang="en-GB" dirty="0" smtClean="0">
                <a:solidFill>
                  <a:schemeClr val="accent5"/>
                </a:solidFill>
              </a:rPr>
              <a:t>Key Terms</a:t>
            </a:r>
            <a:endParaRPr lang="en-GB" dirty="0">
              <a:solidFill>
                <a:schemeClr val="accent5"/>
              </a:solidFill>
            </a:endParaRPr>
          </a:p>
        </p:txBody>
      </p:sp>
      <p:sp>
        <p:nvSpPr>
          <p:cNvPr id="4" name="Text Placeholder 3"/>
          <p:cNvSpPr>
            <a:spLocks noGrp="1"/>
          </p:cNvSpPr>
          <p:nvPr>
            <p:ph type="body" sz="quarter" idx="12"/>
          </p:nvPr>
        </p:nvSpPr>
        <p:spPr>
          <a:xfrm>
            <a:off x="4843353" y="322785"/>
            <a:ext cx="3632200" cy="634861"/>
          </a:xfrm>
        </p:spPr>
        <p:txBody>
          <a:bodyPr/>
          <a:lstStyle/>
          <a:p>
            <a:r>
              <a:rPr lang="en-GB" dirty="0" smtClean="0"/>
              <a:t>The Application Process</a:t>
            </a:r>
            <a:br>
              <a:rPr lang="en-GB" dirty="0" smtClean="0"/>
            </a:br>
            <a:r>
              <a:rPr lang="en-GB" dirty="0" smtClean="0"/>
              <a:t>You decide</a:t>
            </a:r>
            <a:endParaRPr lang="en-GB" dirty="0"/>
          </a:p>
        </p:txBody>
      </p:sp>
      <p:graphicFrame>
        <p:nvGraphicFramePr>
          <p:cNvPr id="10" name="Diagram 9"/>
          <p:cNvGraphicFramePr/>
          <p:nvPr>
            <p:extLst/>
          </p:nvPr>
        </p:nvGraphicFramePr>
        <p:xfrm>
          <a:off x="4843353" y="904164"/>
          <a:ext cx="3921760" cy="2988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Placeholder 3"/>
          <p:cNvSpPr>
            <a:spLocks noGrp="1"/>
          </p:cNvSpPr>
          <p:nvPr>
            <p:ph type="body" sz="quarter" idx="12"/>
          </p:nvPr>
        </p:nvSpPr>
        <p:spPr>
          <a:xfrm>
            <a:off x="4843353" y="3792544"/>
            <a:ext cx="3632200" cy="634861"/>
          </a:xfrm>
        </p:spPr>
        <p:txBody>
          <a:bodyPr/>
          <a:lstStyle/>
          <a:p>
            <a:r>
              <a:rPr lang="en-GB" sz="1800" dirty="0" smtClean="0"/>
              <a:t>Good idea to make your insurance choice have lower conditions</a:t>
            </a:r>
          </a:p>
          <a:p>
            <a:endParaRPr lang="en-GB" dirty="0"/>
          </a:p>
        </p:txBody>
      </p:sp>
    </p:spTree>
    <p:extLst>
      <p:ext uri="{BB962C8B-B14F-4D97-AF65-F5344CB8AC3E}">
        <p14:creationId xmlns:p14="http://schemas.microsoft.com/office/powerpoint/2010/main" val="1810928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655" r="10655"/>
          <a:stretch>
            <a:fillRect/>
          </a:stretch>
        </p:blipFill>
        <p:spPr/>
      </p:pic>
      <p:pic>
        <p:nvPicPr>
          <p:cNvPr id="8" name="Picture Placeholder 7"/>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7841" r="7841"/>
          <a:stretch>
            <a:fillRect/>
          </a:stretch>
        </p:blipFill>
        <p:spPr/>
      </p:pic>
      <p:sp>
        <p:nvSpPr>
          <p:cNvPr id="4" name="Text Placeholder 3"/>
          <p:cNvSpPr>
            <a:spLocks noGrp="1"/>
          </p:cNvSpPr>
          <p:nvPr>
            <p:ph type="body" sz="quarter" idx="12"/>
          </p:nvPr>
        </p:nvSpPr>
        <p:spPr>
          <a:xfrm>
            <a:off x="614172" y="1011750"/>
            <a:ext cx="3691127" cy="430887"/>
          </a:xfrm>
        </p:spPr>
        <p:txBody>
          <a:bodyPr/>
          <a:lstStyle/>
          <a:p>
            <a:r>
              <a:rPr lang="en-GB" dirty="0" smtClean="0">
                <a:solidFill>
                  <a:schemeClr val="accent4"/>
                </a:solidFill>
              </a:rPr>
              <a:t>Results Day</a:t>
            </a:r>
            <a:endParaRPr lang="en-GB" dirty="0">
              <a:solidFill>
                <a:schemeClr val="accent4"/>
              </a:solidFill>
            </a:endParaRPr>
          </a:p>
        </p:txBody>
      </p:sp>
      <p:sp>
        <p:nvSpPr>
          <p:cNvPr id="5" name="Text Placeholder 4"/>
          <p:cNvSpPr>
            <a:spLocks noGrp="1"/>
          </p:cNvSpPr>
          <p:nvPr>
            <p:ph type="body" sz="quarter" idx="17"/>
          </p:nvPr>
        </p:nvSpPr>
        <p:spPr>
          <a:xfrm>
            <a:off x="614173" y="1442637"/>
            <a:ext cx="3149600" cy="307777"/>
          </a:xfrm>
        </p:spPr>
        <p:txBody>
          <a:bodyPr/>
          <a:lstStyle/>
          <a:p>
            <a:r>
              <a:rPr lang="en-GB" dirty="0" smtClean="0"/>
              <a:t>Top Tips</a:t>
            </a:r>
            <a:endParaRPr lang="en-GB" dirty="0"/>
          </a:p>
        </p:txBody>
      </p:sp>
      <p:pic>
        <p:nvPicPr>
          <p:cNvPr id="10" name="Picture Placeholder 9"/>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10277" b="10277"/>
          <a:stretch>
            <a:fillRect/>
          </a:stretch>
        </p:blipFill>
        <p:spPr/>
      </p:pic>
      <p:sp>
        <p:nvSpPr>
          <p:cNvPr id="7" name="Text Placeholder 6"/>
          <p:cNvSpPr>
            <a:spLocks noGrp="1"/>
          </p:cNvSpPr>
          <p:nvPr>
            <p:ph type="body" sz="quarter" idx="19"/>
          </p:nvPr>
        </p:nvSpPr>
        <p:spPr>
          <a:xfrm>
            <a:off x="614172" y="1750414"/>
            <a:ext cx="2852928" cy="2760754"/>
          </a:xfrm>
        </p:spPr>
        <p:txBody>
          <a:bodyPr vert="horz" lIns="0" tIns="34290" rIns="68580" bIns="34290" rtlCol="0" anchor="t">
            <a:noAutofit/>
          </a:bodyPr>
          <a:lstStyle/>
          <a:p>
            <a:pPr marL="285750" indent="-285750">
              <a:lnSpc>
                <a:spcPct val="110000"/>
              </a:lnSpc>
              <a:buFont typeface="Arial" panose="020B0604020202020204" pitchFamily="34" charset="0"/>
              <a:buChar char="•"/>
            </a:pPr>
            <a:r>
              <a:rPr lang="en-GB" sz="1200" dirty="0" smtClean="0"/>
              <a:t>Be in the country </a:t>
            </a:r>
          </a:p>
          <a:p>
            <a:pPr marL="285750" indent="-285750">
              <a:lnSpc>
                <a:spcPct val="110000"/>
              </a:lnSpc>
              <a:buFont typeface="Arial" panose="020B0604020202020204" pitchFamily="34" charset="0"/>
              <a:buChar char="•"/>
            </a:pPr>
            <a:r>
              <a:rPr lang="en-GB" sz="1200" dirty="0" smtClean="0"/>
              <a:t>Make a list of clearing options before</a:t>
            </a:r>
          </a:p>
          <a:p>
            <a:pPr marL="285750" indent="-285750">
              <a:lnSpc>
                <a:spcPct val="110000"/>
              </a:lnSpc>
              <a:buFont typeface="Arial" panose="020B0604020202020204" pitchFamily="34" charset="0"/>
              <a:buChar char="•"/>
            </a:pPr>
            <a:r>
              <a:rPr lang="en-GB" sz="1200" dirty="0"/>
              <a:t>Check UCAS </a:t>
            </a:r>
            <a:r>
              <a:rPr lang="en-GB" sz="1200" dirty="0" smtClean="0"/>
              <a:t>Track</a:t>
            </a:r>
          </a:p>
          <a:p>
            <a:pPr marL="285750" indent="-285750">
              <a:lnSpc>
                <a:spcPct val="110000"/>
              </a:lnSpc>
              <a:buFont typeface="Arial" panose="020B0604020202020204" pitchFamily="34" charset="0"/>
              <a:buChar char="•"/>
            </a:pPr>
            <a:r>
              <a:rPr lang="en-GB" sz="1200" dirty="0" smtClean="0"/>
              <a:t>Talk to teachers</a:t>
            </a:r>
          </a:p>
          <a:p>
            <a:pPr marL="285750" indent="-285750">
              <a:lnSpc>
                <a:spcPct val="110000"/>
              </a:lnSpc>
              <a:buFont typeface="Arial" panose="020B0604020202020204" pitchFamily="34" charset="0"/>
              <a:buChar char="•"/>
            </a:pPr>
            <a:r>
              <a:rPr lang="en-GB" sz="1200" dirty="0" smtClean="0"/>
              <a:t>Apply to accommodation if you haven’t already</a:t>
            </a:r>
          </a:p>
          <a:p>
            <a:pPr marL="285750" indent="-285750">
              <a:lnSpc>
                <a:spcPct val="110000"/>
              </a:lnSpc>
              <a:buFont typeface="Arial" panose="020B0604020202020204" pitchFamily="34" charset="0"/>
              <a:buChar char="•"/>
            </a:pPr>
            <a:r>
              <a:rPr lang="en-GB" sz="1200" dirty="0"/>
              <a:t>If </a:t>
            </a:r>
            <a:r>
              <a:rPr lang="en-GB" sz="1200" dirty="0" smtClean="0"/>
              <a:t>you </a:t>
            </a:r>
            <a:r>
              <a:rPr lang="en-GB" sz="1200" dirty="0"/>
              <a:t>don’t get into </a:t>
            </a:r>
            <a:r>
              <a:rPr lang="en-GB" sz="1200" dirty="0" smtClean="0"/>
              <a:t>your </a:t>
            </a:r>
            <a:r>
              <a:rPr lang="en-GB" sz="1200" dirty="0"/>
              <a:t>first choice it’s not the end of the </a:t>
            </a:r>
            <a:r>
              <a:rPr lang="en-GB" sz="1200" dirty="0" smtClean="0"/>
              <a:t>world</a:t>
            </a:r>
          </a:p>
          <a:p>
            <a:pPr marL="285750" indent="-285750">
              <a:lnSpc>
                <a:spcPct val="110000"/>
              </a:lnSpc>
              <a:buFont typeface="Arial" panose="020B0604020202020204" pitchFamily="34" charset="0"/>
              <a:buChar char="•"/>
            </a:pPr>
            <a:r>
              <a:rPr lang="en-GB" sz="1200" dirty="0" smtClean="0"/>
              <a:t>Remember resits are a thing </a:t>
            </a:r>
            <a:endParaRPr lang="en-GB" sz="1200" dirty="0"/>
          </a:p>
          <a:p>
            <a:pPr marL="285750" indent="-285750">
              <a:lnSpc>
                <a:spcPct val="110000"/>
              </a:lnSpc>
              <a:buFont typeface="Arial" panose="020B0604020202020204" pitchFamily="34" charset="0"/>
              <a:buChar char="•"/>
            </a:pPr>
            <a:r>
              <a:rPr lang="en-GB" sz="1200" dirty="0" smtClean="0"/>
              <a:t>Stock the fridge with chocolate</a:t>
            </a:r>
          </a:p>
          <a:p>
            <a:pPr marL="285750" indent="-285750">
              <a:lnSpc>
                <a:spcPct val="110000"/>
              </a:lnSpc>
              <a:buFont typeface="Arial" panose="020B0604020202020204" pitchFamily="34" charset="0"/>
              <a:buChar char="•"/>
            </a:pPr>
            <a:r>
              <a:rPr lang="en-GB" sz="1200" dirty="0" smtClean="0"/>
              <a:t>Make a check list of all the things you have to do before University</a:t>
            </a:r>
            <a:endParaRPr lang="en-GB" sz="1200" dirty="0"/>
          </a:p>
          <a:p>
            <a:pPr marL="285750" indent="-285750">
              <a:lnSpc>
                <a:spcPct val="110000"/>
              </a:lnSpc>
              <a:buFont typeface="Arial" panose="020B0604020202020204" pitchFamily="34" charset="0"/>
              <a:buChar char="•"/>
            </a:pPr>
            <a:endParaRPr lang="en-GB" sz="1200" dirty="0" smtClean="0"/>
          </a:p>
          <a:p>
            <a:pPr marL="285750" indent="-285750">
              <a:lnSpc>
                <a:spcPct val="110000"/>
              </a:lnSpc>
              <a:buFont typeface="Arial" panose="020B0604020202020204" pitchFamily="34" charset="0"/>
              <a:buChar char="•"/>
            </a:pPr>
            <a:endParaRPr lang="en-GB" sz="1200" dirty="0" smtClean="0"/>
          </a:p>
          <a:p>
            <a:pPr marL="285750" indent="-285750">
              <a:lnSpc>
                <a:spcPct val="110000"/>
              </a:lnSpc>
              <a:buFont typeface="Arial" panose="020B0604020202020204" pitchFamily="34" charset="0"/>
              <a:buChar char="•"/>
            </a:pPr>
            <a:endParaRPr lang="en-GB" sz="1200" dirty="0" smtClean="0"/>
          </a:p>
          <a:p>
            <a:pPr marL="285750" indent="-285750">
              <a:lnSpc>
                <a:spcPct val="110000"/>
              </a:lnSpc>
              <a:buFont typeface="Arial" panose="020B0604020202020204" pitchFamily="34" charset="0"/>
              <a:buChar char="•"/>
            </a:pPr>
            <a:endParaRPr lang="en-GB" sz="1200" dirty="0"/>
          </a:p>
          <a:p>
            <a:pPr marL="0" indent="0">
              <a:buNone/>
            </a:pPr>
            <a:endParaRPr lang="en-GB" dirty="0"/>
          </a:p>
        </p:txBody>
      </p:sp>
    </p:spTree>
    <p:extLst>
      <p:ext uri="{BB962C8B-B14F-4D97-AF65-F5344CB8AC3E}">
        <p14:creationId xmlns:p14="http://schemas.microsoft.com/office/powerpoint/2010/main" val="3106777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8365" b="8365"/>
          <a:stretch>
            <a:fillRect/>
          </a:stretch>
        </p:blipFill>
        <p:spPr/>
      </p:pic>
      <p:sp>
        <p:nvSpPr>
          <p:cNvPr id="3" name="Text Placeholder 2"/>
          <p:cNvSpPr>
            <a:spLocks noGrp="1"/>
          </p:cNvSpPr>
          <p:nvPr>
            <p:ph type="body" sz="quarter" idx="10"/>
          </p:nvPr>
        </p:nvSpPr>
        <p:spPr>
          <a:xfrm>
            <a:off x="2349500" y="1644058"/>
            <a:ext cx="4445000" cy="1855384"/>
          </a:xfrm>
        </p:spPr>
        <p:txBody>
          <a:bodyPr/>
          <a:lstStyle/>
          <a:p>
            <a:r>
              <a:rPr lang="en-GB" dirty="0" smtClean="0">
                <a:solidFill>
                  <a:schemeClr val="accent2"/>
                </a:solidFill>
              </a:rPr>
              <a:t>Student Finance</a:t>
            </a:r>
            <a:endParaRPr lang="en-GB" dirty="0">
              <a:solidFill>
                <a:schemeClr val="accent2"/>
              </a:solidFill>
            </a:endParaRP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31" b="231"/>
          <a:stretch>
            <a:fillRect/>
          </a:stretch>
        </p:blipFill>
        <p:spPr/>
      </p:pic>
    </p:spTree>
    <p:extLst>
      <p:ext uri="{BB962C8B-B14F-4D97-AF65-F5344CB8AC3E}">
        <p14:creationId xmlns:p14="http://schemas.microsoft.com/office/powerpoint/2010/main" val="3232592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t="15" b="15"/>
          <a:stretch/>
        </p:blipFill>
        <p:spPr/>
      </p:pic>
      <p:sp>
        <p:nvSpPr>
          <p:cNvPr id="3" name="Text Placeholder 2"/>
          <p:cNvSpPr>
            <a:spLocks noGrp="1"/>
          </p:cNvSpPr>
          <p:nvPr>
            <p:ph type="body" sz="quarter" idx="10"/>
          </p:nvPr>
        </p:nvSpPr>
        <p:spPr/>
        <p:txBody>
          <a:bodyPr>
            <a:normAutofit/>
          </a:bodyPr>
          <a:lstStyle/>
          <a:p>
            <a:pPr algn="ctr"/>
            <a:r>
              <a:rPr lang="en-US" dirty="0" err="1" smtClean="0">
                <a:solidFill>
                  <a:srgbClr val="92D050"/>
                </a:solidFill>
              </a:rPr>
              <a:t>Mythbuster</a:t>
            </a:r>
            <a:r>
              <a:rPr lang="en-US" dirty="0" smtClean="0">
                <a:solidFill>
                  <a:srgbClr val="92D050"/>
                </a:solidFill>
              </a:rPr>
              <a:t>!</a:t>
            </a:r>
            <a:endParaRPr lang="en-US" dirty="0">
              <a:solidFill>
                <a:srgbClr val="92D050"/>
              </a:solidFill>
            </a:endParaRP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31" b="231"/>
          <a:stretch>
            <a:fillRect/>
          </a:stretch>
        </p:blipFill>
        <p:spPr/>
      </p:pic>
    </p:spTree>
    <p:extLst>
      <p:ext uri="{BB962C8B-B14F-4D97-AF65-F5344CB8AC3E}">
        <p14:creationId xmlns:p14="http://schemas.microsoft.com/office/powerpoint/2010/main" val="1693806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21" r="20321"/>
          <a:stretch>
            <a:fillRect/>
          </a:stretch>
        </p:blipFill>
        <p:spPr/>
      </p:pic>
      <p:sp>
        <p:nvSpPr>
          <p:cNvPr id="3" name="Text Placeholder 2"/>
          <p:cNvSpPr>
            <a:spLocks noGrp="1"/>
          </p:cNvSpPr>
          <p:nvPr>
            <p:ph type="body" sz="quarter" idx="10"/>
          </p:nvPr>
        </p:nvSpPr>
        <p:spPr>
          <a:xfrm>
            <a:off x="1117600" y="3689055"/>
            <a:ext cx="3810000" cy="932054"/>
          </a:xfrm>
        </p:spPr>
        <p:txBody>
          <a:bodyPr/>
          <a:lstStyle/>
          <a:p>
            <a:r>
              <a:rPr lang="en-GB" dirty="0" smtClean="0"/>
              <a:t>True or false?</a:t>
            </a:r>
            <a:endParaRPr lang="en-GB" dirty="0"/>
          </a:p>
        </p:txBody>
      </p:sp>
      <p:sp>
        <p:nvSpPr>
          <p:cNvPr id="5" name="Text Placeholder 4"/>
          <p:cNvSpPr>
            <a:spLocks noGrp="1"/>
          </p:cNvSpPr>
          <p:nvPr>
            <p:ph type="body" sz="quarter" idx="18"/>
          </p:nvPr>
        </p:nvSpPr>
        <p:spPr>
          <a:xfrm>
            <a:off x="5143500" y="0"/>
            <a:ext cx="3632200" cy="5143500"/>
          </a:xfrm>
        </p:spPr>
        <p:txBody>
          <a:bodyPr anchor="ctr"/>
          <a:lstStyle/>
          <a:p>
            <a:pPr marL="0" indent="0" algn="ctr" defTabSz="914400">
              <a:buNone/>
            </a:pPr>
            <a:r>
              <a:rPr lang="en-GB" altLang="en-US" sz="3200" b="1" dirty="0" smtClean="0">
                <a:solidFill>
                  <a:srgbClr val="5B6770"/>
                </a:solidFill>
                <a:latin typeface="Arial" panose="020B0604020202020204" pitchFamily="34" charset="0"/>
                <a:cs typeface="Arial" panose="020B0604020202020204" pitchFamily="34" charset="0"/>
              </a:rPr>
              <a:t>You have to put a deposit down on your student loan.</a:t>
            </a:r>
            <a:endParaRPr lang="en-GB" altLang="en-US" sz="3200" dirty="0">
              <a:solidFill>
                <a:srgbClr val="5B6770"/>
              </a:solidFill>
              <a:latin typeface="Arial" panose="020B0604020202020204" pitchFamily="34" charset="0"/>
              <a:cs typeface="Arial" panose="020B0604020202020204" pitchFamily="34" charset="0"/>
            </a:endParaRPr>
          </a:p>
        </p:txBody>
      </p:sp>
      <p:pic>
        <p:nvPicPr>
          <p:cNvPr id="2056" name="Picture 8" descr="True Or False? (New Series) | Chel Amino"/>
          <p:cNvPicPr>
            <a:picLocks noChangeAspect="1" noChangeArrowheads="1"/>
          </p:cNvPicPr>
          <p:nvPr/>
        </p:nvPicPr>
        <p:blipFill rotWithShape="1">
          <a:blip r:embed="rId3">
            <a:extLst>
              <a:ext uri="{28A0092B-C50C-407E-A947-70E740481C1C}">
                <a14:useLocalDpi xmlns:a14="http://schemas.microsoft.com/office/drawing/2010/main" val="0"/>
              </a:ext>
            </a:extLst>
          </a:blip>
          <a:srcRect l="10476" t="50833" r="11667" b="5833"/>
          <a:stretch/>
        </p:blipFill>
        <p:spPr bwMode="auto">
          <a:xfrm>
            <a:off x="4883150" y="2083111"/>
            <a:ext cx="41529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690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p:cTn id="7" dur="500" fill="hold"/>
                                        <p:tgtEl>
                                          <p:spTgt spid="2056"/>
                                        </p:tgtEl>
                                        <p:attrNameLst>
                                          <p:attrName>ppt_w</p:attrName>
                                        </p:attrNameLst>
                                      </p:cBhvr>
                                      <p:tavLst>
                                        <p:tav tm="0">
                                          <p:val>
                                            <p:fltVal val="0"/>
                                          </p:val>
                                        </p:tav>
                                        <p:tav tm="100000">
                                          <p:val>
                                            <p:strVal val="#ppt_w"/>
                                          </p:val>
                                        </p:tav>
                                      </p:tavLst>
                                    </p:anim>
                                    <p:anim calcmode="lin" valueType="num">
                                      <p:cBhvr>
                                        <p:cTn id="8" dur="500" fill="hold"/>
                                        <p:tgtEl>
                                          <p:spTgt spid="2056"/>
                                        </p:tgtEl>
                                        <p:attrNameLst>
                                          <p:attrName>ppt_h</p:attrName>
                                        </p:attrNameLst>
                                      </p:cBhvr>
                                      <p:tavLst>
                                        <p:tav tm="0">
                                          <p:val>
                                            <p:fltVal val="0"/>
                                          </p:val>
                                        </p:tav>
                                        <p:tav tm="100000">
                                          <p:val>
                                            <p:strVal val="#ppt_h"/>
                                          </p:val>
                                        </p:tav>
                                      </p:tavLst>
                                    </p:anim>
                                    <p:anim calcmode="lin" valueType="num">
                                      <p:cBhvr>
                                        <p:cTn id="9" dur="500" fill="hold"/>
                                        <p:tgtEl>
                                          <p:spTgt spid="2056"/>
                                        </p:tgtEl>
                                        <p:attrNameLst>
                                          <p:attrName>style.rotation</p:attrName>
                                        </p:attrNameLst>
                                      </p:cBhvr>
                                      <p:tavLst>
                                        <p:tav tm="0">
                                          <p:val>
                                            <p:fltVal val="90"/>
                                          </p:val>
                                        </p:tav>
                                        <p:tav tm="100000">
                                          <p:val>
                                            <p:fltVal val="0"/>
                                          </p:val>
                                        </p:tav>
                                      </p:tavLst>
                                    </p:anim>
                                    <p:animEffect transition="in" filter="fade">
                                      <p:cBhvr>
                                        <p:cTn id="10"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21" r="20321"/>
          <a:stretch>
            <a:fillRect/>
          </a:stretch>
        </p:blipFill>
        <p:spPr/>
      </p:pic>
      <p:sp>
        <p:nvSpPr>
          <p:cNvPr id="3" name="Text Placeholder 2"/>
          <p:cNvSpPr>
            <a:spLocks noGrp="1"/>
          </p:cNvSpPr>
          <p:nvPr>
            <p:ph type="body" sz="quarter" idx="10"/>
          </p:nvPr>
        </p:nvSpPr>
        <p:spPr>
          <a:xfrm>
            <a:off x="1117600" y="3689055"/>
            <a:ext cx="3810000" cy="932054"/>
          </a:xfrm>
        </p:spPr>
        <p:txBody>
          <a:bodyPr/>
          <a:lstStyle/>
          <a:p>
            <a:r>
              <a:rPr lang="en-GB" dirty="0" smtClean="0"/>
              <a:t>True or false?</a:t>
            </a:r>
            <a:endParaRPr lang="en-GB" dirty="0"/>
          </a:p>
        </p:txBody>
      </p:sp>
      <p:sp>
        <p:nvSpPr>
          <p:cNvPr id="5" name="Text Placeholder 4"/>
          <p:cNvSpPr>
            <a:spLocks noGrp="1"/>
          </p:cNvSpPr>
          <p:nvPr>
            <p:ph type="body" sz="quarter" idx="18"/>
          </p:nvPr>
        </p:nvSpPr>
        <p:spPr>
          <a:xfrm>
            <a:off x="5143500" y="0"/>
            <a:ext cx="3632200" cy="5143500"/>
          </a:xfrm>
        </p:spPr>
        <p:txBody>
          <a:bodyPr anchor="ctr"/>
          <a:lstStyle/>
          <a:p>
            <a:pPr marL="0" indent="0" algn="ctr" defTabSz="914400">
              <a:buNone/>
            </a:pPr>
            <a:r>
              <a:rPr lang="en-GB" altLang="en-US" sz="3200" b="1" dirty="0" smtClean="0">
                <a:solidFill>
                  <a:srgbClr val="5B6770"/>
                </a:solidFill>
                <a:latin typeface="Arial" panose="020B0604020202020204" pitchFamily="34" charset="0"/>
                <a:cs typeface="Arial" panose="020B0604020202020204" pitchFamily="34" charset="0"/>
              </a:rPr>
              <a:t>Student finance is available for a range of qualifications including HNCs and HNDs.</a:t>
            </a:r>
            <a:endParaRPr lang="en-GB" altLang="en-US" sz="3200" dirty="0">
              <a:solidFill>
                <a:srgbClr val="5B6770"/>
              </a:solidFill>
              <a:latin typeface="Arial" panose="020B0604020202020204" pitchFamily="34" charset="0"/>
              <a:cs typeface="Arial" panose="020B0604020202020204" pitchFamily="34" charset="0"/>
            </a:endParaRPr>
          </a:p>
        </p:txBody>
      </p:sp>
      <p:pic>
        <p:nvPicPr>
          <p:cNvPr id="2054" name="Picture 6" descr="True Or False? (New Series) | Chel Amino"/>
          <p:cNvPicPr>
            <a:picLocks noChangeAspect="1" noChangeArrowheads="1"/>
          </p:cNvPicPr>
          <p:nvPr/>
        </p:nvPicPr>
        <p:blipFill rotWithShape="1">
          <a:blip r:embed="rId3">
            <a:extLst>
              <a:ext uri="{28A0092B-C50C-407E-A947-70E740481C1C}">
                <a14:useLocalDpi xmlns:a14="http://schemas.microsoft.com/office/drawing/2010/main" val="0"/>
              </a:ext>
            </a:extLst>
          </a:blip>
          <a:srcRect l="9643" t="7500" r="11071" b="49167"/>
          <a:stretch/>
        </p:blipFill>
        <p:spPr bwMode="auto">
          <a:xfrm>
            <a:off x="4845690" y="1750938"/>
            <a:ext cx="4004841" cy="164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930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 fill="hold"/>
                                        <p:tgtEl>
                                          <p:spTgt spid="2054"/>
                                        </p:tgtEl>
                                        <p:attrNameLst>
                                          <p:attrName>ppt_w</p:attrName>
                                        </p:attrNameLst>
                                      </p:cBhvr>
                                      <p:tavLst>
                                        <p:tav tm="0">
                                          <p:val>
                                            <p:fltVal val="0"/>
                                          </p:val>
                                        </p:tav>
                                        <p:tav tm="100000">
                                          <p:val>
                                            <p:strVal val="#ppt_w"/>
                                          </p:val>
                                        </p:tav>
                                      </p:tavLst>
                                    </p:anim>
                                    <p:anim calcmode="lin" valueType="num">
                                      <p:cBhvr>
                                        <p:cTn id="8" dur="500" fill="hold"/>
                                        <p:tgtEl>
                                          <p:spTgt spid="2054"/>
                                        </p:tgtEl>
                                        <p:attrNameLst>
                                          <p:attrName>ppt_h</p:attrName>
                                        </p:attrNameLst>
                                      </p:cBhvr>
                                      <p:tavLst>
                                        <p:tav tm="0">
                                          <p:val>
                                            <p:fltVal val="0"/>
                                          </p:val>
                                        </p:tav>
                                        <p:tav tm="100000">
                                          <p:val>
                                            <p:strVal val="#ppt_h"/>
                                          </p:val>
                                        </p:tav>
                                      </p:tavLst>
                                    </p:anim>
                                    <p:anim calcmode="lin" valueType="num">
                                      <p:cBhvr>
                                        <p:cTn id="9" dur="500" fill="hold"/>
                                        <p:tgtEl>
                                          <p:spTgt spid="2054"/>
                                        </p:tgtEl>
                                        <p:attrNameLst>
                                          <p:attrName>style.rotation</p:attrName>
                                        </p:attrNameLst>
                                      </p:cBhvr>
                                      <p:tavLst>
                                        <p:tav tm="0">
                                          <p:val>
                                            <p:fltVal val="90"/>
                                          </p:val>
                                        </p:tav>
                                        <p:tav tm="100000">
                                          <p:val>
                                            <p:fltVal val="0"/>
                                          </p:val>
                                        </p:tav>
                                      </p:tavLst>
                                    </p:anim>
                                    <p:animEffect transition="in" filter="fade">
                                      <p:cBhvr>
                                        <p:cTn id="10"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21" r="20321"/>
          <a:stretch>
            <a:fillRect/>
          </a:stretch>
        </p:blipFill>
        <p:spPr/>
      </p:pic>
      <p:sp>
        <p:nvSpPr>
          <p:cNvPr id="3" name="Text Placeholder 2"/>
          <p:cNvSpPr>
            <a:spLocks noGrp="1"/>
          </p:cNvSpPr>
          <p:nvPr>
            <p:ph type="body" sz="quarter" idx="10"/>
          </p:nvPr>
        </p:nvSpPr>
        <p:spPr>
          <a:xfrm>
            <a:off x="1117600" y="3689055"/>
            <a:ext cx="3810000" cy="932054"/>
          </a:xfrm>
        </p:spPr>
        <p:txBody>
          <a:bodyPr/>
          <a:lstStyle/>
          <a:p>
            <a:r>
              <a:rPr lang="en-GB" dirty="0" smtClean="0"/>
              <a:t>True or false?</a:t>
            </a:r>
            <a:endParaRPr lang="en-GB" dirty="0"/>
          </a:p>
        </p:txBody>
      </p:sp>
      <p:sp>
        <p:nvSpPr>
          <p:cNvPr id="5" name="Text Placeholder 4"/>
          <p:cNvSpPr>
            <a:spLocks noGrp="1"/>
          </p:cNvSpPr>
          <p:nvPr>
            <p:ph type="body" sz="quarter" idx="18"/>
          </p:nvPr>
        </p:nvSpPr>
        <p:spPr>
          <a:xfrm>
            <a:off x="5143500" y="0"/>
            <a:ext cx="3632200" cy="5143500"/>
          </a:xfrm>
        </p:spPr>
        <p:txBody>
          <a:bodyPr anchor="ctr"/>
          <a:lstStyle/>
          <a:p>
            <a:pPr marL="0" indent="0" algn="ctr" defTabSz="914400">
              <a:buNone/>
            </a:pPr>
            <a:r>
              <a:rPr lang="en-GB" altLang="en-US" sz="3200" b="1" dirty="0" smtClean="0">
                <a:solidFill>
                  <a:srgbClr val="5B6770"/>
                </a:solidFill>
                <a:latin typeface="Arial" panose="020B0604020202020204" pitchFamily="34" charset="0"/>
                <a:cs typeface="Arial" panose="020B0604020202020204" pitchFamily="34" charset="0"/>
              </a:rPr>
              <a:t>Student loans do not show up on your credit report once you have graduated.</a:t>
            </a:r>
            <a:endParaRPr lang="en-GB" altLang="en-US" sz="3200" dirty="0">
              <a:solidFill>
                <a:srgbClr val="5B6770"/>
              </a:solidFill>
              <a:latin typeface="Arial" panose="020B0604020202020204" pitchFamily="34" charset="0"/>
              <a:cs typeface="Arial" panose="020B0604020202020204" pitchFamily="34" charset="0"/>
            </a:endParaRPr>
          </a:p>
        </p:txBody>
      </p:sp>
      <p:pic>
        <p:nvPicPr>
          <p:cNvPr id="7" name="Picture 6" descr="True Or False? (New Series) | Chel Amino"/>
          <p:cNvPicPr>
            <a:picLocks noChangeAspect="1" noChangeArrowheads="1"/>
          </p:cNvPicPr>
          <p:nvPr/>
        </p:nvPicPr>
        <p:blipFill rotWithShape="1">
          <a:blip r:embed="rId3">
            <a:extLst>
              <a:ext uri="{28A0092B-C50C-407E-A947-70E740481C1C}">
                <a14:useLocalDpi xmlns:a14="http://schemas.microsoft.com/office/drawing/2010/main" val="0"/>
              </a:ext>
            </a:extLst>
          </a:blip>
          <a:srcRect l="9643" t="7500" r="11071" b="49167"/>
          <a:stretch/>
        </p:blipFill>
        <p:spPr bwMode="auto">
          <a:xfrm>
            <a:off x="5017570" y="1572183"/>
            <a:ext cx="4004841" cy="164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172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ug Alert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70125" y="1292225"/>
            <a:ext cx="4743450" cy="33051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65350" y="1885950"/>
            <a:ext cx="4953000" cy="2317049"/>
          </a:xfrm>
          <a:prstGeom prst="rect">
            <a:avLst/>
          </a:prstGeom>
          <a:solidFill>
            <a:schemeClr val="bg1"/>
          </a:solidFill>
        </p:spPr>
        <p:txBody>
          <a:bodyPr wrap="square" lIns="216000" tIns="187200" rIns="216000" bIns="187200" rtlCol="0">
            <a:spAutoFit/>
          </a:bodyPr>
          <a:lstStyle/>
          <a:p>
            <a:pPr algn="just"/>
            <a:r>
              <a:rPr lang="en-GB" dirty="0">
                <a:latin typeface="Georgia" panose="02040502050405020303" pitchFamily="18" charset="0"/>
              </a:rPr>
              <a:t>One myth I want to debunk before we go any further is that </a:t>
            </a:r>
            <a:r>
              <a:rPr lang="en-GB" b="1" dirty="0">
                <a:latin typeface="Georgia" panose="02040502050405020303" pitchFamily="18" charset="0"/>
              </a:rPr>
              <a:t>money or finances should never be a barrier to going to university. </a:t>
            </a:r>
            <a:r>
              <a:rPr lang="en-GB" dirty="0">
                <a:latin typeface="Georgia" panose="02040502050405020303" pitchFamily="18" charset="0"/>
              </a:rPr>
              <a:t>Moreover, student loans </a:t>
            </a:r>
            <a:r>
              <a:rPr lang="en-GB" b="1" dirty="0">
                <a:latin typeface="Georgia" panose="02040502050405020303" pitchFamily="18" charset="0"/>
              </a:rPr>
              <a:t>do not affect your credit rating</a:t>
            </a:r>
            <a:r>
              <a:rPr lang="en-GB" dirty="0">
                <a:latin typeface="Georgia" panose="02040502050405020303" pitchFamily="18" charset="0"/>
              </a:rPr>
              <a:t> and repayments </a:t>
            </a:r>
            <a:r>
              <a:rPr lang="en-GB" b="1" dirty="0">
                <a:latin typeface="Georgia" panose="02040502050405020303" pitchFamily="18" charset="0"/>
              </a:rPr>
              <a:t>will not leave you poor</a:t>
            </a:r>
            <a:r>
              <a:rPr lang="en-GB" dirty="0">
                <a:latin typeface="Georgia" panose="02040502050405020303" pitchFamily="18" charset="0"/>
              </a:rPr>
              <a:t> once you graduate. </a:t>
            </a:r>
            <a:endParaRPr lang="en-GB" sz="4400" b="1" i="0" dirty="0" smtClean="0">
              <a:latin typeface="Georgia" panose="02040502050405020303" pitchFamily="18" charset="0"/>
              <a:cs typeface="Arial"/>
            </a:endParaRPr>
          </a:p>
        </p:txBody>
      </p:sp>
    </p:spTree>
    <p:extLst>
      <p:ext uri="{BB962C8B-B14F-4D97-AF65-F5344CB8AC3E}">
        <p14:creationId xmlns:p14="http://schemas.microsoft.com/office/powerpoint/2010/main" val="288903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0200" b="10200"/>
          <a:stretch>
            <a:fillRect/>
          </a:stretch>
        </p:blipFill>
        <p:spPr/>
      </p:pic>
      <p:sp>
        <p:nvSpPr>
          <p:cNvPr id="3" name="Text Placeholder 2"/>
          <p:cNvSpPr>
            <a:spLocks noGrp="1"/>
          </p:cNvSpPr>
          <p:nvPr>
            <p:ph type="body" sz="quarter" idx="10"/>
          </p:nvPr>
        </p:nvSpPr>
        <p:spPr>
          <a:xfrm>
            <a:off x="2064365" y="2128221"/>
            <a:ext cx="4445000" cy="1855384"/>
          </a:xfrm>
        </p:spPr>
        <p:txBody>
          <a:bodyPr>
            <a:normAutofit fontScale="85000" lnSpcReduction="10000"/>
          </a:bodyPr>
          <a:lstStyle/>
          <a:p>
            <a:pPr algn="ctr"/>
            <a:r>
              <a:rPr lang="en-GB" dirty="0" smtClean="0">
                <a:solidFill>
                  <a:srgbClr val="00B0F0"/>
                </a:solidFill>
              </a:rPr>
              <a:t>How Student Finance Works</a:t>
            </a:r>
            <a:endParaRPr lang="en-GB" dirty="0">
              <a:solidFill>
                <a:srgbClr val="00B0F0"/>
              </a:solidFill>
            </a:endParaRP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31" b="231"/>
          <a:stretch>
            <a:fillRect/>
          </a:stretch>
        </p:blipFill>
        <p:spPr/>
      </p:pic>
    </p:spTree>
    <p:extLst>
      <p:ext uri="{BB962C8B-B14F-4D97-AF65-F5344CB8AC3E}">
        <p14:creationId xmlns:p14="http://schemas.microsoft.com/office/powerpoint/2010/main" val="4251124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4172" y="1201059"/>
            <a:ext cx="3653028" cy="861774"/>
          </a:xfrm>
        </p:spPr>
        <p:txBody>
          <a:bodyPr/>
          <a:lstStyle/>
          <a:p>
            <a:r>
              <a:rPr lang="en-GB" dirty="0" smtClean="0"/>
              <a:t>Thank you for joining!</a:t>
            </a:r>
            <a:endParaRPr lang="en-GB"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26" r="326"/>
          <a:stretch>
            <a:fillRect/>
          </a:stretch>
        </p:blipFill>
        <p:spPr>
          <a:xfrm>
            <a:off x="4305300" y="1201738"/>
            <a:ext cx="4572000" cy="3668712"/>
          </a:xfrm>
        </p:spPr>
      </p:pic>
      <p:sp>
        <p:nvSpPr>
          <p:cNvPr id="4" name="Text Placeholder 3"/>
          <p:cNvSpPr>
            <a:spLocks noGrp="1"/>
          </p:cNvSpPr>
          <p:nvPr>
            <p:ph type="body" sz="quarter" idx="20"/>
          </p:nvPr>
        </p:nvSpPr>
        <p:spPr/>
        <p:txBody>
          <a:bodyPr/>
          <a:lstStyle/>
          <a:p>
            <a:r>
              <a:rPr lang="en-GB" dirty="0" smtClean="0"/>
              <a:t>A bit about me</a:t>
            </a:r>
            <a:endParaRPr lang="en-GB" dirty="0"/>
          </a:p>
        </p:txBody>
      </p:sp>
      <p:sp>
        <p:nvSpPr>
          <p:cNvPr id="8" name="TextBox 7"/>
          <p:cNvSpPr txBox="1"/>
          <p:nvPr/>
        </p:nvSpPr>
        <p:spPr>
          <a:xfrm>
            <a:off x="603697" y="2505791"/>
            <a:ext cx="1706243" cy="1200329"/>
          </a:xfrm>
          <a:prstGeom prst="rect">
            <a:avLst/>
          </a:prstGeom>
          <a:solidFill>
            <a:schemeClr val="accent4"/>
          </a:solidFill>
        </p:spPr>
        <p:txBody>
          <a:bodyPr wrap="square" rtlCol="0">
            <a:spAutoFit/>
          </a:bodyPr>
          <a:lstStyle/>
          <a:p>
            <a:pPr algn="ctr"/>
            <a:endParaRPr lang="en-GB" dirty="0" smtClean="0">
              <a:solidFill>
                <a:schemeClr val="bg1"/>
              </a:solidFill>
              <a:latin typeface="Calibri" panose="020F0502020204030204" pitchFamily="34" charset="0"/>
              <a:cs typeface="Calibri" panose="020F0502020204030204" pitchFamily="34" charset="0"/>
            </a:endParaRPr>
          </a:p>
          <a:p>
            <a:pPr algn="ctr"/>
            <a:r>
              <a:rPr lang="en-GB" dirty="0" smtClean="0">
                <a:solidFill>
                  <a:schemeClr val="bg1"/>
                </a:solidFill>
                <a:latin typeface="Calibri" panose="020F0502020204030204" pitchFamily="34" charset="0"/>
                <a:cs typeface="Calibri" panose="020F0502020204030204" pitchFamily="34" charset="0"/>
              </a:rPr>
              <a:t>Savannah Robinson</a:t>
            </a:r>
          </a:p>
          <a:p>
            <a:pPr algn="ctr"/>
            <a:endParaRPr lang="en-GB" dirty="0">
              <a:solidFill>
                <a:schemeClr val="bg1"/>
              </a:solidFill>
              <a:latin typeface="Calibri" panose="020F0502020204030204" pitchFamily="34" charset="0"/>
              <a:cs typeface="Calibri" panose="020F0502020204030204" pitchFamily="34" charset="0"/>
            </a:endParaRPr>
          </a:p>
        </p:txBody>
      </p:sp>
      <p:sp>
        <p:nvSpPr>
          <p:cNvPr id="9" name="TextBox 8"/>
          <p:cNvSpPr txBox="1"/>
          <p:nvPr/>
        </p:nvSpPr>
        <p:spPr>
          <a:xfrm>
            <a:off x="2426163" y="2505791"/>
            <a:ext cx="1733406" cy="1200329"/>
          </a:xfrm>
          <a:prstGeom prst="rect">
            <a:avLst/>
          </a:prstGeom>
          <a:solidFill>
            <a:schemeClr val="accent3"/>
          </a:solidFill>
        </p:spPr>
        <p:txBody>
          <a:bodyPr wrap="square" rtlCol="0">
            <a:spAutoFit/>
          </a:bodyPr>
          <a:lstStyle/>
          <a:p>
            <a:pPr algn="ctr"/>
            <a:endParaRPr lang="en-GB" dirty="0" smtClean="0">
              <a:solidFill>
                <a:schemeClr val="bg1"/>
              </a:solidFill>
            </a:endParaRPr>
          </a:p>
          <a:p>
            <a:pPr algn="ctr"/>
            <a:r>
              <a:rPr lang="en-GB" dirty="0" smtClean="0">
                <a:solidFill>
                  <a:schemeClr val="bg1"/>
                </a:solidFill>
                <a:latin typeface="Calibri" panose="020F0502020204030204" pitchFamily="34" charset="0"/>
                <a:cs typeface="Calibri" panose="020F0502020204030204" pitchFamily="34" charset="0"/>
              </a:rPr>
              <a:t>Cumbria</a:t>
            </a:r>
          </a:p>
          <a:p>
            <a:pPr algn="ctr"/>
            <a:endParaRPr lang="en-GB" dirty="0" smtClean="0">
              <a:solidFill>
                <a:schemeClr val="bg1"/>
              </a:solidFill>
              <a:latin typeface="Calibri" panose="020F0502020204030204" pitchFamily="34" charset="0"/>
              <a:cs typeface="Calibri" panose="020F0502020204030204" pitchFamily="34" charset="0"/>
            </a:endParaRPr>
          </a:p>
          <a:p>
            <a:pPr algn="ctr"/>
            <a:endParaRPr lang="en-GB" dirty="0">
              <a:solidFill>
                <a:schemeClr val="bg1"/>
              </a:solidFill>
            </a:endParaRPr>
          </a:p>
        </p:txBody>
      </p:sp>
      <p:sp>
        <p:nvSpPr>
          <p:cNvPr id="10" name="TextBox 9"/>
          <p:cNvSpPr txBox="1"/>
          <p:nvPr/>
        </p:nvSpPr>
        <p:spPr>
          <a:xfrm>
            <a:off x="603697" y="3812149"/>
            <a:ext cx="1706243" cy="1200329"/>
          </a:xfrm>
          <a:prstGeom prst="rect">
            <a:avLst/>
          </a:prstGeom>
          <a:solidFill>
            <a:schemeClr val="accent2"/>
          </a:solidFill>
        </p:spPr>
        <p:txBody>
          <a:bodyPr wrap="square" rtlCol="0">
            <a:spAutoFit/>
          </a:bodyPr>
          <a:lstStyle/>
          <a:p>
            <a:pPr algn="ctr"/>
            <a:endParaRPr lang="en-GB" dirty="0" smtClean="0">
              <a:solidFill>
                <a:schemeClr val="bg1"/>
              </a:solidFill>
              <a:latin typeface="Calibri" panose="020F0502020204030204" pitchFamily="34" charset="0"/>
              <a:cs typeface="Calibri" panose="020F0502020204030204" pitchFamily="34" charset="0"/>
            </a:endParaRPr>
          </a:p>
          <a:p>
            <a:pPr algn="ctr"/>
            <a:r>
              <a:rPr lang="en-GB" dirty="0" smtClean="0">
                <a:solidFill>
                  <a:schemeClr val="bg1"/>
                </a:solidFill>
                <a:latin typeface="Calibri" panose="020F0502020204030204" pitchFamily="34" charset="0"/>
                <a:cs typeface="Calibri" panose="020F0502020204030204" pitchFamily="34" charset="0"/>
              </a:rPr>
              <a:t>Drama and Theatre Studies</a:t>
            </a:r>
          </a:p>
          <a:p>
            <a:pPr algn="ctr"/>
            <a:endParaRPr lang="en-GB" dirty="0">
              <a:solidFill>
                <a:schemeClr val="bg1"/>
              </a:solidFill>
              <a:latin typeface="Calibri" panose="020F0502020204030204" pitchFamily="34" charset="0"/>
              <a:cs typeface="Calibri" panose="020F0502020204030204" pitchFamily="34" charset="0"/>
            </a:endParaRPr>
          </a:p>
        </p:txBody>
      </p:sp>
      <p:sp>
        <p:nvSpPr>
          <p:cNvPr id="11" name="TextBox 10"/>
          <p:cNvSpPr txBox="1"/>
          <p:nvPr/>
        </p:nvSpPr>
        <p:spPr>
          <a:xfrm>
            <a:off x="2426163" y="3808166"/>
            <a:ext cx="1733405" cy="1200329"/>
          </a:xfrm>
          <a:prstGeom prst="rect">
            <a:avLst/>
          </a:prstGeom>
          <a:solidFill>
            <a:srgbClr val="7030A0"/>
          </a:solidFill>
        </p:spPr>
        <p:txBody>
          <a:bodyPr wrap="square" rtlCol="0">
            <a:spAutoFit/>
          </a:bodyPr>
          <a:lstStyle/>
          <a:p>
            <a:pPr algn="ctr"/>
            <a:endParaRPr lang="en-GB" dirty="0" smtClean="0">
              <a:solidFill>
                <a:schemeClr val="bg1"/>
              </a:solidFill>
              <a:latin typeface="Calibri" panose="020F0502020204030204" pitchFamily="34" charset="0"/>
              <a:cs typeface="Calibri" panose="020F0502020204030204" pitchFamily="34" charset="0"/>
            </a:endParaRPr>
          </a:p>
          <a:p>
            <a:pPr algn="ctr"/>
            <a:r>
              <a:rPr lang="en-GB" dirty="0" smtClean="0">
                <a:solidFill>
                  <a:schemeClr val="bg1"/>
                </a:solidFill>
                <a:latin typeface="Calibri" panose="020F0502020204030204" pitchFamily="34" charset="0"/>
                <a:cs typeface="Calibri" panose="020F0502020204030204" pitchFamily="34" charset="0"/>
              </a:rPr>
              <a:t>Graduated 2017</a:t>
            </a:r>
          </a:p>
          <a:p>
            <a:pPr algn="ctr"/>
            <a:endParaRPr lang="en-GB" dirty="0" smtClean="0">
              <a:solidFill>
                <a:schemeClr val="bg1"/>
              </a:solidFill>
              <a:latin typeface="Calibri" panose="020F0502020204030204" pitchFamily="34" charset="0"/>
              <a:cs typeface="Calibri" panose="020F0502020204030204" pitchFamily="34" charset="0"/>
            </a:endParaRPr>
          </a:p>
          <a:p>
            <a:pPr algn="ctr"/>
            <a:endParaRPr lang="en-GB" dirty="0">
              <a:solidFill>
                <a:schemeClr val="bg1"/>
              </a:solidFill>
              <a:latin typeface="Calibri" panose="020F0502020204030204" pitchFamily="34" charset="0"/>
              <a:cs typeface="Calibri" panose="020F0502020204030204" pitchFamily="34" charset="0"/>
            </a:endParaRPr>
          </a:p>
        </p:txBody>
      </p:sp>
      <p:sp>
        <p:nvSpPr>
          <p:cNvPr id="3" name="TextBox 2"/>
          <p:cNvSpPr txBox="1"/>
          <p:nvPr/>
        </p:nvSpPr>
        <p:spPr>
          <a:xfrm>
            <a:off x="4404851" y="4141979"/>
            <a:ext cx="5702709" cy="870499"/>
          </a:xfrm>
          <a:prstGeom prst="rect">
            <a:avLst/>
          </a:prstGeom>
          <a:solidFill>
            <a:schemeClr val="bg1"/>
          </a:solidFill>
        </p:spPr>
        <p:txBody>
          <a:bodyPr wrap="square" lIns="216000" tIns="187200" rIns="216000" bIns="187200" rtlCol="0">
            <a:spAutoFit/>
          </a:bodyPr>
          <a:lstStyle/>
          <a:p>
            <a:r>
              <a:rPr lang="en-GB" sz="3200" b="1" i="0" dirty="0" smtClean="0">
                <a:solidFill>
                  <a:schemeClr val="accent1"/>
                </a:solidFill>
                <a:latin typeface="Arial"/>
                <a:cs typeface="Arial"/>
              </a:rPr>
              <a:t>www.le.ac.uk/chat</a:t>
            </a:r>
          </a:p>
        </p:txBody>
      </p:sp>
    </p:spTree>
    <p:extLst>
      <p:ext uri="{BB962C8B-B14F-4D97-AF65-F5344CB8AC3E}">
        <p14:creationId xmlns:p14="http://schemas.microsoft.com/office/powerpoint/2010/main" val="1034126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21" r="20321"/>
          <a:stretch>
            <a:fillRect/>
          </a:stretch>
        </p:blipFill>
        <p:spPr/>
      </p:pic>
      <p:sp>
        <p:nvSpPr>
          <p:cNvPr id="3" name="Text Placeholder 2"/>
          <p:cNvSpPr>
            <a:spLocks noGrp="1"/>
          </p:cNvSpPr>
          <p:nvPr>
            <p:ph type="body" sz="quarter" idx="10"/>
          </p:nvPr>
        </p:nvSpPr>
        <p:spPr>
          <a:xfrm>
            <a:off x="1117600" y="3689055"/>
            <a:ext cx="3810000" cy="932054"/>
          </a:xfrm>
        </p:spPr>
        <p:txBody>
          <a:bodyPr/>
          <a:lstStyle/>
          <a:p>
            <a:r>
              <a:rPr lang="en-GB" dirty="0" smtClean="0">
                <a:solidFill>
                  <a:schemeClr val="accent4"/>
                </a:solidFill>
              </a:rPr>
              <a:t>Am I eligible?</a:t>
            </a:r>
            <a:endParaRPr lang="en-GB" dirty="0">
              <a:solidFill>
                <a:schemeClr val="accent4"/>
              </a:solidFill>
            </a:endParaRPr>
          </a:p>
        </p:txBody>
      </p:sp>
      <p:sp>
        <p:nvSpPr>
          <p:cNvPr id="4" name="Text Placeholder 3"/>
          <p:cNvSpPr>
            <a:spLocks noGrp="1"/>
          </p:cNvSpPr>
          <p:nvPr>
            <p:ph type="body" sz="quarter" idx="12"/>
          </p:nvPr>
        </p:nvSpPr>
        <p:spPr>
          <a:xfrm>
            <a:off x="5143500" y="544459"/>
            <a:ext cx="3632200" cy="307777"/>
          </a:xfrm>
        </p:spPr>
        <p:txBody>
          <a:bodyPr/>
          <a:lstStyle/>
          <a:p>
            <a:r>
              <a:rPr lang="en-GB" dirty="0" smtClean="0"/>
              <a:t>Eligibility</a:t>
            </a:r>
            <a:endParaRPr lang="en-GB" dirty="0"/>
          </a:p>
        </p:txBody>
      </p:sp>
      <p:sp>
        <p:nvSpPr>
          <p:cNvPr id="5" name="Text Placeholder 4"/>
          <p:cNvSpPr>
            <a:spLocks noGrp="1"/>
          </p:cNvSpPr>
          <p:nvPr>
            <p:ph type="body" sz="quarter" idx="18"/>
          </p:nvPr>
        </p:nvSpPr>
        <p:spPr>
          <a:xfrm>
            <a:off x="5143500" y="923565"/>
            <a:ext cx="3632200" cy="3788038"/>
          </a:xfrm>
        </p:spPr>
        <p:txBody>
          <a:bodyPr/>
          <a:lstStyle/>
          <a:p>
            <a:pPr defTabSz="914400">
              <a:buFont typeface="Arial" panose="020B0604020202020204" pitchFamily="34" charset="0"/>
              <a:buChar char="•"/>
            </a:pPr>
            <a:r>
              <a:rPr lang="en-GB" altLang="en-US" sz="1400" b="1" dirty="0" smtClean="0">
                <a:solidFill>
                  <a:srgbClr val="5B6770"/>
                </a:solidFill>
                <a:latin typeface="Arial" panose="020B0604020202020204" pitchFamily="34" charset="0"/>
                <a:cs typeface="Arial" panose="020B0604020202020204" pitchFamily="34" charset="0"/>
              </a:rPr>
              <a:t>Settled </a:t>
            </a:r>
            <a:r>
              <a:rPr lang="en-GB" altLang="en-US" sz="1400" b="1" dirty="0">
                <a:solidFill>
                  <a:srgbClr val="5B6770"/>
                </a:solidFill>
                <a:latin typeface="Arial" panose="020B0604020202020204" pitchFamily="34" charset="0"/>
                <a:cs typeface="Arial" panose="020B0604020202020204" pitchFamily="34" charset="0"/>
              </a:rPr>
              <a:t>status </a:t>
            </a:r>
            <a:r>
              <a:rPr lang="en-GB" altLang="en-US" sz="1400" dirty="0">
                <a:solidFill>
                  <a:srgbClr val="5B6770"/>
                </a:solidFill>
                <a:latin typeface="Arial" panose="020B0604020202020204" pitchFamily="34" charset="0"/>
                <a:cs typeface="Arial" panose="020B0604020202020204" pitchFamily="34" charset="0"/>
              </a:rPr>
              <a:t>– can live in the UK without any Home Office </a:t>
            </a:r>
            <a:r>
              <a:rPr lang="en-GB" altLang="en-US" sz="1400" dirty="0" smtClean="0">
                <a:solidFill>
                  <a:srgbClr val="5B6770"/>
                </a:solidFill>
                <a:latin typeface="Arial" panose="020B0604020202020204" pitchFamily="34" charset="0"/>
                <a:cs typeface="Arial" panose="020B0604020202020204" pitchFamily="34" charset="0"/>
              </a:rPr>
              <a:t>restriction</a:t>
            </a:r>
          </a:p>
          <a:p>
            <a:pPr defTabSz="914400">
              <a:buFont typeface="Arial" panose="020B0604020202020204" pitchFamily="34" charset="0"/>
              <a:buChar char="•"/>
            </a:pPr>
            <a:r>
              <a:rPr lang="en-GB" altLang="en-US" sz="1400" dirty="0">
                <a:solidFill>
                  <a:srgbClr val="5B6770"/>
                </a:solidFill>
                <a:latin typeface="Arial" panose="020B0604020202020204" pitchFamily="34" charset="0"/>
                <a:cs typeface="Arial" panose="020B0604020202020204" pitchFamily="34" charset="0"/>
              </a:rPr>
              <a:t>Ordinarily resident in England on the first day of the first academic year of their course</a:t>
            </a:r>
          </a:p>
          <a:p>
            <a:pPr defTabSz="914400">
              <a:buFont typeface="Arial" panose="020B0604020202020204" pitchFamily="34" charset="0"/>
              <a:buChar char="•"/>
            </a:pPr>
            <a:r>
              <a:rPr lang="en-GB" altLang="en-US" sz="1400" dirty="0">
                <a:solidFill>
                  <a:srgbClr val="5B6770"/>
                </a:solidFill>
                <a:latin typeface="Arial" panose="020B0604020202020204" pitchFamily="34" charset="0"/>
                <a:cs typeface="Arial" panose="020B0604020202020204" pitchFamily="34" charset="0"/>
              </a:rPr>
              <a:t>Been living in the UK for the </a:t>
            </a:r>
            <a:r>
              <a:rPr lang="en-GB" altLang="en-US" sz="1400" b="1" dirty="0">
                <a:solidFill>
                  <a:srgbClr val="5B6770"/>
                </a:solidFill>
                <a:latin typeface="Arial" panose="020B0604020202020204" pitchFamily="34" charset="0"/>
                <a:cs typeface="Arial" panose="020B0604020202020204" pitchFamily="34" charset="0"/>
              </a:rPr>
              <a:t>three years immediately </a:t>
            </a:r>
            <a:r>
              <a:rPr lang="en-GB" altLang="en-US" sz="1400" dirty="0">
                <a:solidFill>
                  <a:srgbClr val="5B6770"/>
                </a:solidFill>
                <a:latin typeface="Arial" panose="020B0604020202020204" pitchFamily="34" charset="0"/>
                <a:cs typeface="Arial" panose="020B0604020202020204" pitchFamily="34" charset="0"/>
              </a:rPr>
              <a:t>prior to this date</a:t>
            </a:r>
          </a:p>
          <a:p>
            <a:pPr defTabSz="914400">
              <a:buFont typeface="Arial" panose="020B0604020202020204" pitchFamily="34" charset="0"/>
              <a:buChar char="•"/>
            </a:pPr>
            <a:endParaRPr lang="en-GB" altLang="en-US" sz="1400" dirty="0">
              <a:solidFill>
                <a:srgbClr val="5B6770"/>
              </a:solidFill>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784523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70" r="20370"/>
          <a:stretch>
            <a:fillRect/>
          </a:stretch>
        </p:blipFill>
        <p:spPr/>
      </p:pic>
      <p:sp>
        <p:nvSpPr>
          <p:cNvPr id="3" name="Text Placeholder 2"/>
          <p:cNvSpPr>
            <a:spLocks noGrp="1"/>
          </p:cNvSpPr>
          <p:nvPr>
            <p:ph type="body" sz="quarter" idx="10"/>
          </p:nvPr>
        </p:nvSpPr>
        <p:spPr>
          <a:xfrm>
            <a:off x="802718" y="3333397"/>
            <a:ext cx="4124882" cy="1486052"/>
          </a:xfrm>
        </p:spPr>
        <p:txBody>
          <a:bodyPr/>
          <a:lstStyle/>
          <a:p>
            <a:r>
              <a:rPr lang="en-GB" dirty="0" smtClean="0">
                <a:solidFill>
                  <a:schemeClr val="accent4"/>
                </a:solidFill>
              </a:rPr>
              <a:t>Full time undergraduate</a:t>
            </a:r>
            <a:endParaRPr lang="en-GB" dirty="0">
              <a:solidFill>
                <a:schemeClr val="accent4"/>
              </a:solidFill>
            </a:endParaRPr>
          </a:p>
        </p:txBody>
      </p:sp>
      <p:sp>
        <p:nvSpPr>
          <p:cNvPr id="4" name="Text Placeholder 3"/>
          <p:cNvSpPr>
            <a:spLocks noGrp="1"/>
          </p:cNvSpPr>
          <p:nvPr>
            <p:ph type="body" sz="quarter" idx="12"/>
          </p:nvPr>
        </p:nvSpPr>
        <p:spPr>
          <a:xfrm>
            <a:off x="5213301" y="663447"/>
            <a:ext cx="3632200" cy="1221194"/>
          </a:xfrm>
        </p:spPr>
        <p:txBody>
          <a:bodyPr/>
          <a:lstStyle/>
          <a:p>
            <a:pPr>
              <a:lnSpc>
                <a:spcPct val="140000"/>
              </a:lnSpc>
              <a:spcBef>
                <a:spcPct val="0"/>
              </a:spcBef>
            </a:pPr>
            <a:r>
              <a:rPr lang="en-GB" altLang="en-US" sz="1600" dirty="0"/>
              <a:t>If you study </a:t>
            </a:r>
            <a:r>
              <a:rPr lang="en-GB" altLang="en-US" sz="1600" b="1" dirty="0"/>
              <a:t>full-time</a:t>
            </a:r>
            <a:r>
              <a:rPr lang="en-GB" altLang="en-US" sz="1600" dirty="0"/>
              <a:t>, you may be eligible for student finance if your course is in the UK and you take a recognised higher education course in the UK, including;</a:t>
            </a:r>
          </a:p>
        </p:txBody>
      </p:sp>
      <p:sp>
        <p:nvSpPr>
          <p:cNvPr id="5" name="Text Placeholder 4"/>
          <p:cNvSpPr>
            <a:spLocks noGrp="1"/>
          </p:cNvSpPr>
          <p:nvPr>
            <p:ph type="body" sz="quarter" idx="18"/>
          </p:nvPr>
        </p:nvSpPr>
        <p:spPr>
          <a:xfrm>
            <a:off x="5213301" y="2571750"/>
            <a:ext cx="3632200" cy="1630564"/>
          </a:xfrm>
        </p:spPr>
        <p:txBody>
          <a:bodyPr/>
          <a:lstStyle/>
          <a:p>
            <a:pPr marL="285750" indent="-285750">
              <a:buFontTx/>
              <a:buChar char="-"/>
            </a:pPr>
            <a:r>
              <a:rPr lang="en-GB" altLang="en-US" sz="1400" dirty="0"/>
              <a:t>A first degree, for example BA, BSc or </a:t>
            </a:r>
            <a:r>
              <a:rPr lang="en-GB" altLang="en-US" sz="1400" dirty="0" err="1"/>
              <a:t>BEd</a:t>
            </a:r>
            <a:r>
              <a:rPr lang="en-GB" altLang="en-US" sz="1400" dirty="0"/>
              <a:t> or an integrated Master’s </a:t>
            </a:r>
            <a:r>
              <a:rPr lang="en-GB" altLang="en-US" sz="1400" dirty="0" smtClean="0"/>
              <a:t>Degree</a:t>
            </a:r>
          </a:p>
          <a:p>
            <a:pPr marL="285750" indent="-285750">
              <a:buFontTx/>
              <a:buChar char="-"/>
            </a:pPr>
            <a:r>
              <a:rPr lang="en-GB" altLang="en-US" sz="1400" dirty="0"/>
              <a:t>A Foundation Degree, Higher National Certificate (HNC) or Higher National Diploma (HND)</a:t>
            </a:r>
          </a:p>
          <a:p>
            <a:pPr marL="285750" indent="-285750">
              <a:buFontTx/>
              <a:buChar char="-"/>
            </a:pPr>
            <a:r>
              <a:rPr lang="en-GB" sz="1400" dirty="0" smtClean="0"/>
              <a:t>Eligible second qualifications e.g. PCGE</a:t>
            </a:r>
            <a:endParaRPr lang="en-GB" sz="1400" dirty="0"/>
          </a:p>
          <a:p>
            <a:endParaRPr lang="en-GB" dirty="0"/>
          </a:p>
        </p:txBody>
      </p:sp>
    </p:spTree>
    <p:extLst>
      <p:ext uri="{BB962C8B-B14F-4D97-AF65-F5344CB8AC3E}">
        <p14:creationId xmlns:p14="http://schemas.microsoft.com/office/powerpoint/2010/main" val="19149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70" r="20370"/>
          <a:stretch>
            <a:fillRect/>
          </a:stretch>
        </p:blipFill>
        <p:spPr/>
      </p:pic>
      <p:sp>
        <p:nvSpPr>
          <p:cNvPr id="3" name="Text Placeholder 2"/>
          <p:cNvSpPr>
            <a:spLocks noGrp="1"/>
          </p:cNvSpPr>
          <p:nvPr>
            <p:ph type="body" sz="quarter" idx="10"/>
          </p:nvPr>
        </p:nvSpPr>
        <p:spPr>
          <a:xfrm>
            <a:off x="1410767" y="3504302"/>
            <a:ext cx="3161233" cy="1362941"/>
          </a:xfrm>
        </p:spPr>
        <p:txBody>
          <a:bodyPr/>
          <a:lstStyle/>
          <a:p>
            <a:r>
              <a:rPr lang="en-GB" sz="3200" dirty="0" smtClean="0">
                <a:solidFill>
                  <a:schemeClr val="accent4"/>
                </a:solidFill>
              </a:rPr>
              <a:t>What am I eligible for?</a:t>
            </a:r>
            <a:endParaRPr lang="en-GB" sz="3200" dirty="0">
              <a:solidFill>
                <a:schemeClr val="accent4"/>
              </a:solidFill>
            </a:endParaRPr>
          </a:p>
        </p:txBody>
      </p:sp>
      <p:sp>
        <p:nvSpPr>
          <p:cNvPr id="8" name="Text Placeholder 3"/>
          <p:cNvSpPr txBox="1">
            <a:spLocks/>
          </p:cNvSpPr>
          <p:nvPr/>
        </p:nvSpPr>
        <p:spPr>
          <a:xfrm>
            <a:off x="5143500" y="739896"/>
            <a:ext cx="3632200" cy="991181"/>
          </a:xfrm>
          <a:prstGeom prst="rect">
            <a:avLst/>
          </a:prstGeom>
          <a:solidFill>
            <a:schemeClr val="bg1"/>
          </a:solidFill>
        </p:spPr>
        <p:txBody>
          <a:bodyPr wrap="square" lIns="0" tIns="0" rIns="0" bIns="0" anchor="t" anchorCtr="0">
            <a:noAutofit/>
          </a:bodyPr>
          <a:lstStyle>
            <a:lvl1pPr marL="0" indent="0" algn="l" defTabSz="457200" rtl="0" eaLnBrk="1" latinLnBrk="0" hangingPunct="1">
              <a:spcBef>
                <a:spcPct val="20000"/>
              </a:spcBef>
              <a:buFont typeface="Arial"/>
              <a:buNone/>
              <a:defRPr sz="2000" b="0" i="0" kern="1200" baseline="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2800" b="1" i="0" kern="1200">
                <a:solidFill>
                  <a:srgbClr val="E4042C"/>
                </a:solidFill>
                <a:latin typeface="Arial"/>
                <a:ea typeface="+mn-ea"/>
                <a:cs typeface="Arial"/>
              </a:defRPr>
            </a:lvl2pPr>
            <a:lvl3pPr marL="914400" indent="0" algn="l" defTabSz="457200" rtl="0" eaLnBrk="1" latinLnBrk="0" hangingPunct="1">
              <a:spcBef>
                <a:spcPct val="20000"/>
              </a:spcBef>
              <a:buFont typeface="Arial"/>
              <a:buNone/>
              <a:defRPr sz="2400" b="1" i="0" kern="1200">
                <a:solidFill>
                  <a:srgbClr val="E4042C"/>
                </a:solidFill>
                <a:latin typeface="Arial"/>
                <a:ea typeface="+mn-ea"/>
                <a:cs typeface="Arial"/>
              </a:defRPr>
            </a:lvl3pPr>
            <a:lvl4pPr marL="1371600" indent="0" algn="l" defTabSz="457200" rtl="0" eaLnBrk="1" latinLnBrk="0" hangingPunct="1">
              <a:spcBef>
                <a:spcPct val="20000"/>
              </a:spcBef>
              <a:buFont typeface="Arial"/>
              <a:buNone/>
              <a:defRPr sz="2000" b="1" i="0" kern="1200">
                <a:solidFill>
                  <a:srgbClr val="E4042C"/>
                </a:solidFill>
                <a:latin typeface="Arial"/>
                <a:ea typeface="+mn-ea"/>
                <a:cs typeface="Arial"/>
              </a:defRPr>
            </a:lvl4pPr>
            <a:lvl5pPr marL="1828800" indent="0" algn="l" defTabSz="457200" rtl="0" eaLnBrk="1" latinLnBrk="0" hangingPunct="1">
              <a:spcBef>
                <a:spcPct val="20000"/>
              </a:spcBef>
              <a:buFont typeface="Arial"/>
              <a:buNone/>
              <a:defRPr sz="2000" b="1" i="0" kern="1200">
                <a:solidFill>
                  <a:srgbClr val="E4042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spcBef>
                <a:spcPct val="0"/>
              </a:spcBef>
            </a:pPr>
            <a:r>
              <a:rPr lang="en-GB" altLang="en-US" sz="1600" dirty="0"/>
              <a:t>Eligible full-time students may be able to apply for and receive financial support from SFE </a:t>
            </a:r>
            <a:r>
              <a:rPr lang="en-GB" altLang="en-US" sz="1600" dirty="0" smtClean="0"/>
              <a:t>including;</a:t>
            </a:r>
            <a:endParaRPr lang="en-GB" altLang="en-US" sz="1600" dirty="0"/>
          </a:p>
        </p:txBody>
      </p:sp>
      <p:sp>
        <p:nvSpPr>
          <p:cNvPr id="9" name="Text Placeholder 4"/>
          <p:cNvSpPr>
            <a:spLocks noGrp="1"/>
          </p:cNvSpPr>
          <p:nvPr>
            <p:ph type="body" sz="quarter" idx="18"/>
          </p:nvPr>
        </p:nvSpPr>
        <p:spPr>
          <a:xfrm>
            <a:off x="5143500" y="2038939"/>
            <a:ext cx="3632200" cy="2146833"/>
          </a:xfrm>
        </p:spPr>
        <p:txBody>
          <a:bodyPr/>
          <a:lstStyle/>
          <a:p>
            <a:r>
              <a:rPr lang="en-GB" b="1" dirty="0" smtClean="0">
                <a:solidFill>
                  <a:schemeClr val="accent1"/>
                </a:solidFill>
              </a:rPr>
              <a:t>Tuition Fee Loan </a:t>
            </a:r>
            <a:r>
              <a:rPr lang="en-GB" dirty="0" smtClean="0"/>
              <a:t>– this is up to £9250 and is paid directly to the university</a:t>
            </a:r>
          </a:p>
          <a:p>
            <a:r>
              <a:rPr lang="en-GB" b="1" dirty="0" smtClean="0">
                <a:solidFill>
                  <a:schemeClr val="accent1"/>
                </a:solidFill>
              </a:rPr>
              <a:t>Maintenance Loan </a:t>
            </a:r>
            <a:r>
              <a:rPr lang="en-GB" dirty="0" smtClean="0"/>
              <a:t>– this is for your living costs and changes dependent upon your household income</a:t>
            </a:r>
          </a:p>
          <a:p>
            <a:r>
              <a:rPr lang="en-GB" b="1" dirty="0" smtClean="0">
                <a:solidFill>
                  <a:schemeClr val="accent1"/>
                </a:solidFill>
              </a:rPr>
              <a:t>Additional Support Grants </a:t>
            </a:r>
            <a:r>
              <a:rPr lang="en-GB" dirty="0" smtClean="0"/>
              <a:t>– these include Disabled Students Allowance, Childcare Grants, Parents Learning Allowance and Adult Dependent Grants</a:t>
            </a:r>
            <a:endParaRPr lang="en-GB" b="1" dirty="0">
              <a:solidFill>
                <a:schemeClr val="accent1"/>
              </a:solidFill>
            </a:endParaRPr>
          </a:p>
        </p:txBody>
      </p:sp>
    </p:spTree>
    <p:extLst>
      <p:ext uri="{BB962C8B-B14F-4D97-AF65-F5344CB8AC3E}">
        <p14:creationId xmlns:p14="http://schemas.microsoft.com/office/powerpoint/2010/main" val="3498113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172364" y="2727091"/>
            <a:ext cx="1939238" cy="519002"/>
          </a:xfrm>
          <a:custGeom>
            <a:avLst/>
            <a:gdLst/>
            <a:ahLst/>
            <a:cxnLst/>
            <a:rect l="0" t="0" r="0" b="0"/>
            <a:pathLst>
              <a:path>
                <a:moveTo>
                  <a:pt x="0" y="0"/>
                </a:moveTo>
                <a:lnTo>
                  <a:pt x="0" y="397299"/>
                </a:lnTo>
                <a:lnTo>
                  <a:pt x="1931496" y="397299"/>
                </a:lnTo>
                <a:lnTo>
                  <a:pt x="1931496" y="519002"/>
                </a:lnTo>
              </a:path>
            </a:pathLst>
          </a:custGeom>
          <a:noFill/>
          <a:ln w="19050" cap="flat" cmpd="sng" algn="ctr">
            <a:solidFill>
              <a:srgbClr val="515B70"/>
            </a:solidFill>
            <a:prstDash val="solid"/>
          </a:ln>
          <a:effectLst/>
          <a:sp3d z="-40000" prstMaterial="matte"/>
        </p:spPr>
      </p:sp>
      <p:sp>
        <p:nvSpPr>
          <p:cNvPr id="6" name="Freeform 5"/>
          <p:cNvSpPr/>
          <p:nvPr/>
        </p:nvSpPr>
        <p:spPr>
          <a:xfrm>
            <a:off x="1251740" y="2727091"/>
            <a:ext cx="1920624" cy="519002"/>
          </a:xfrm>
          <a:custGeom>
            <a:avLst/>
            <a:gdLst/>
            <a:ahLst/>
            <a:cxnLst/>
            <a:rect l="0" t="0" r="0" b="0"/>
            <a:pathLst>
              <a:path>
                <a:moveTo>
                  <a:pt x="1920624" y="0"/>
                </a:moveTo>
                <a:lnTo>
                  <a:pt x="1920624" y="397299"/>
                </a:lnTo>
                <a:lnTo>
                  <a:pt x="0" y="397299"/>
                </a:lnTo>
                <a:lnTo>
                  <a:pt x="0" y="519002"/>
                </a:lnTo>
              </a:path>
            </a:pathLst>
          </a:custGeom>
          <a:noFill/>
          <a:ln w="19050" cap="flat" cmpd="sng" algn="ctr">
            <a:solidFill>
              <a:srgbClr val="515B70"/>
            </a:solidFill>
            <a:prstDash val="solid"/>
          </a:ln>
          <a:effectLst/>
          <a:sp3d z="-40000" prstMaterial="matte"/>
        </p:spPr>
      </p:sp>
      <p:sp>
        <p:nvSpPr>
          <p:cNvPr id="7" name="Freeform 6"/>
          <p:cNvSpPr/>
          <p:nvPr/>
        </p:nvSpPr>
        <p:spPr>
          <a:xfrm>
            <a:off x="2270597" y="1331094"/>
            <a:ext cx="1803534" cy="1395997"/>
          </a:xfrm>
          <a:custGeom>
            <a:avLst/>
            <a:gdLst>
              <a:gd name="connsiteX0" fmla="*/ 0 w 1803534"/>
              <a:gd name="connsiteY0" fmla="*/ 0 h 1395997"/>
              <a:gd name="connsiteX1" fmla="*/ 1803534 w 1803534"/>
              <a:gd name="connsiteY1" fmla="*/ 0 h 1395997"/>
              <a:gd name="connsiteX2" fmla="*/ 1803534 w 1803534"/>
              <a:gd name="connsiteY2" fmla="*/ 1395997 h 1395997"/>
              <a:gd name="connsiteX3" fmla="*/ 0 w 1803534"/>
              <a:gd name="connsiteY3" fmla="*/ 1395997 h 1395997"/>
              <a:gd name="connsiteX4" fmla="*/ 0 w 1803534"/>
              <a:gd name="connsiteY4" fmla="*/ 0 h 139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3534" h="1395997">
                <a:moveTo>
                  <a:pt x="0" y="0"/>
                </a:moveTo>
                <a:lnTo>
                  <a:pt x="1803534" y="0"/>
                </a:lnTo>
                <a:lnTo>
                  <a:pt x="1803534" y="1395997"/>
                </a:lnTo>
                <a:lnTo>
                  <a:pt x="0" y="1395997"/>
                </a:lnTo>
                <a:lnTo>
                  <a:pt x="0" y="0"/>
                </a:lnTo>
                <a:close/>
              </a:path>
            </a:pathLst>
          </a:custGeom>
          <a:solidFill>
            <a:schemeClr val="tx1">
              <a:lumMod val="20000"/>
              <a:lumOff val="80000"/>
            </a:schemeClr>
          </a:solidFill>
          <a:ln>
            <a:noFill/>
          </a:ln>
          <a:effectLst>
            <a:outerShdw blurRad="40000" dist="23000" dir="5400000" rotWithShape="0">
              <a:srgbClr val="000000">
                <a:alpha val="35000"/>
              </a:srgbClr>
            </a:outerShdw>
          </a:effectLst>
        </p:spPr>
        <p:txBody>
          <a:bodyPr spcFirstLastPara="0" vert="horz" wrap="square" lIns="12700" tIns="12700" rIns="12700" bIns="12700" numCol="1" spcCol="1270" anchor="ctr" anchorCtr="0">
            <a:noAutofit/>
          </a:bodyPr>
          <a:lstStyle/>
          <a:p>
            <a:pPr marL="0" marR="0" lvl="0" indent="0" algn="ctr" defTabSz="889000" eaLnBrk="1" fontAlgn="base" latinLnBrk="0" hangingPunct="1">
              <a:lnSpc>
                <a:spcPct val="90000"/>
              </a:lnSpc>
              <a:spcBef>
                <a:spcPct val="0"/>
              </a:spcBef>
              <a:spcAft>
                <a:spcPct val="35000"/>
              </a:spcAft>
              <a:buClrTx/>
              <a:buSzTx/>
              <a:buFontTx/>
              <a:buNone/>
              <a:tabLst/>
              <a:defRPr/>
            </a:pPr>
            <a:r>
              <a:rPr kumimoji="0" lang="en-GB" sz="2000" b="1" i="0" u="none" strike="noStrike" kern="0" cap="none" spc="0" normalizeH="0" baseline="0" noProof="0" dirty="0" smtClean="0">
                <a:ln>
                  <a:noFill/>
                </a:ln>
                <a:solidFill>
                  <a:srgbClr val="FF0000"/>
                </a:solidFill>
                <a:effectLst/>
                <a:uLnTx/>
                <a:uFillTx/>
                <a:latin typeface="Arial" panose="020B0604020202020204"/>
                <a:ea typeface="+mn-ea"/>
                <a:cs typeface="+mn-cs"/>
              </a:rPr>
              <a:t>Student Finance England</a:t>
            </a:r>
          </a:p>
        </p:txBody>
      </p:sp>
      <p:sp>
        <p:nvSpPr>
          <p:cNvPr id="8" name="Freeform 7"/>
          <p:cNvSpPr/>
          <p:nvPr/>
        </p:nvSpPr>
        <p:spPr>
          <a:xfrm>
            <a:off x="409259" y="3246093"/>
            <a:ext cx="1684961" cy="1332851"/>
          </a:xfrm>
          <a:custGeom>
            <a:avLst/>
            <a:gdLst>
              <a:gd name="connsiteX0" fmla="*/ 0 w 1684961"/>
              <a:gd name="connsiteY0" fmla="*/ 0 h 1332851"/>
              <a:gd name="connsiteX1" fmla="*/ 1684961 w 1684961"/>
              <a:gd name="connsiteY1" fmla="*/ 0 h 1332851"/>
              <a:gd name="connsiteX2" fmla="*/ 1684961 w 1684961"/>
              <a:gd name="connsiteY2" fmla="*/ 1332851 h 1332851"/>
              <a:gd name="connsiteX3" fmla="*/ 0 w 1684961"/>
              <a:gd name="connsiteY3" fmla="*/ 1332851 h 1332851"/>
              <a:gd name="connsiteX4" fmla="*/ 0 w 1684961"/>
              <a:gd name="connsiteY4" fmla="*/ 0 h 133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961" h="1332851">
                <a:moveTo>
                  <a:pt x="0" y="0"/>
                </a:moveTo>
                <a:lnTo>
                  <a:pt x="1684961" y="0"/>
                </a:lnTo>
                <a:lnTo>
                  <a:pt x="1684961" y="1332851"/>
                </a:lnTo>
                <a:lnTo>
                  <a:pt x="0" y="1332851"/>
                </a:lnTo>
                <a:lnTo>
                  <a:pt x="0" y="0"/>
                </a:lnTo>
                <a:close/>
              </a:path>
            </a:pathLst>
          </a:custGeom>
          <a:solidFill>
            <a:schemeClr val="tx1">
              <a:lumMod val="20000"/>
              <a:lumOff val="80000"/>
            </a:schemeClr>
          </a:solidFill>
          <a:ln>
            <a:noFill/>
          </a:ln>
          <a:effectLst>
            <a:outerShdw blurRad="40000" dist="23000" dir="5400000" rotWithShape="0">
              <a:srgbClr val="000000">
                <a:alpha val="35000"/>
              </a:srgbClr>
            </a:outerShdw>
          </a:effectLst>
        </p:spPr>
        <p:txBody>
          <a:bodyPr spcFirstLastPara="0" vert="horz" wrap="square" lIns="12700" tIns="12700" rIns="12700" bIns="12700" numCol="1" spcCol="1270" anchor="ctr" anchorCtr="0">
            <a:noAutofit/>
          </a:bodyPr>
          <a:lstStyle/>
          <a:p>
            <a:pPr marL="0" marR="0" lvl="0" indent="0" algn="ctr" defTabSz="889000" eaLnBrk="1" fontAlgn="base" latinLnBrk="0" hangingPunct="1">
              <a:lnSpc>
                <a:spcPct val="90000"/>
              </a:lnSpc>
              <a:spcBef>
                <a:spcPct val="0"/>
              </a:spcBef>
              <a:spcAft>
                <a:spcPct val="35000"/>
              </a:spcAft>
              <a:buClrTx/>
              <a:buSzTx/>
              <a:buFontTx/>
              <a:buNone/>
              <a:tabLst/>
              <a:defRPr/>
            </a:pPr>
            <a:r>
              <a:rPr kumimoji="0" lang="en-GB" sz="2000" b="0" i="0" u="none" strike="noStrike" kern="0" cap="none" spc="0" normalizeH="0" baseline="0" noProof="0" dirty="0" smtClean="0">
                <a:ln>
                  <a:noFill/>
                </a:ln>
                <a:effectLst/>
                <a:uLnTx/>
                <a:uFillTx/>
                <a:latin typeface="Arial" panose="020B0604020202020204"/>
                <a:ea typeface="+mn-ea"/>
                <a:cs typeface="+mn-cs"/>
              </a:rPr>
              <a:t>Tuition Fee Loan</a:t>
            </a:r>
          </a:p>
        </p:txBody>
      </p:sp>
      <p:sp>
        <p:nvSpPr>
          <p:cNvPr id="9" name="Freeform 8"/>
          <p:cNvSpPr/>
          <p:nvPr/>
        </p:nvSpPr>
        <p:spPr>
          <a:xfrm>
            <a:off x="2337626" y="3246093"/>
            <a:ext cx="1684961" cy="1332851"/>
          </a:xfrm>
          <a:custGeom>
            <a:avLst/>
            <a:gdLst>
              <a:gd name="connsiteX0" fmla="*/ 0 w 1684961"/>
              <a:gd name="connsiteY0" fmla="*/ 0 h 1332851"/>
              <a:gd name="connsiteX1" fmla="*/ 1684961 w 1684961"/>
              <a:gd name="connsiteY1" fmla="*/ 0 h 1332851"/>
              <a:gd name="connsiteX2" fmla="*/ 1684961 w 1684961"/>
              <a:gd name="connsiteY2" fmla="*/ 1332851 h 1332851"/>
              <a:gd name="connsiteX3" fmla="*/ 0 w 1684961"/>
              <a:gd name="connsiteY3" fmla="*/ 1332851 h 1332851"/>
              <a:gd name="connsiteX4" fmla="*/ 0 w 1684961"/>
              <a:gd name="connsiteY4" fmla="*/ 0 h 133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961" h="1332851">
                <a:moveTo>
                  <a:pt x="0" y="0"/>
                </a:moveTo>
                <a:lnTo>
                  <a:pt x="1684961" y="0"/>
                </a:lnTo>
                <a:lnTo>
                  <a:pt x="1684961" y="1332851"/>
                </a:lnTo>
                <a:lnTo>
                  <a:pt x="0" y="1332851"/>
                </a:lnTo>
                <a:lnTo>
                  <a:pt x="0" y="0"/>
                </a:lnTo>
                <a:close/>
              </a:path>
            </a:pathLst>
          </a:custGeom>
          <a:solidFill>
            <a:schemeClr val="tx1">
              <a:lumMod val="20000"/>
              <a:lumOff val="80000"/>
            </a:schemeClr>
          </a:solidFill>
          <a:ln>
            <a:noFill/>
          </a:ln>
          <a:effectLst>
            <a:outerShdw blurRad="40000" dist="23000" dir="5400000" rotWithShape="0">
              <a:srgbClr val="000000">
                <a:alpha val="35000"/>
              </a:srgbClr>
            </a:outerShdw>
          </a:effectLst>
        </p:spPr>
        <p:txBody>
          <a:bodyPr spcFirstLastPara="0" vert="horz" wrap="square" lIns="12700" tIns="12700" rIns="12700" bIns="12700" numCol="1" spcCol="1270" anchor="ctr" anchorCtr="0">
            <a:noAutofit/>
          </a:bodyPr>
          <a:lstStyle/>
          <a:p>
            <a:pPr marL="0" marR="0" lvl="0" indent="0" algn="ctr" defTabSz="889000" eaLnBrk="1" fontAlgn="base" latinLnBrk="0" hangingPunct="1">
              <a:lnSpc>
                <a:spcPct val="90000"/>
              </a:lnSpc>
              <a:spcBef>
                <a:spcPct val="0"/>
              </a:spcBef>
              <a:spcAft>
                <a:spcPct val="35000"/>
              </a:spcAft>
              <a:buClrTx/>
              <a:buSzTx/>
              <a:buFontTx/>
              <a:buNone/>
              <a:tabLst/>
              <a:defRPr/>
            </a:pPr>
            <a:r>
              <a:rPr kumimoji="0" lang="en-GB" sz="2000" b="0" i="0" u="none" strike="noStrike" kern="0" cap="none" spc="0" normalizeH="0" baseline="0" noProof="0" dirty="0" smtClean="0">
                <a:ln>
                  <a:noFill/>
                </a:ln>
                <a:effectLst/>
                <a:uLnTx/>
                <a:uFillTx/>
                <a:latin typeface="Arial" panose="020B0604020202020204"/>
                <a:ea typeface="+mn-ea"/>
                <a:cs typeface="+mn-cs"/>
              </a:rPr>
              <a:t>Maintenance Loan</a:t>
            </a:r>
          </a:p>
        </p:txBody>
      </p:sp>
      <p:sp>
        <p:nvSpPr>
          <p:cNvPr id="10" name="Freeform 9"/>
          <p:cNvSpPr/>
          <p:nvPr/>
        </p:nvSpPr>
        <p:spPr>
          <a:xfrm>
            <a:off x="4261380" y="3246093"/>
            <a:ext cx="1684961" cy="1332851"/>
          </a:xfrm>
          <a:custGeom>
            <a:avLst/>
            <a:gdLst>
              <a:gd name="connsiteX0" fmla="*/ 0 w 1684961"/>
              <a:gd name="connsiteY0" fmla="*/ 0 h 1332851"/>
              <a:gd name="connsiteX1" fmla="*/ 1684961 w 1684961"/>
              <a:gd name="connsiteY1" fmla="*/ 0 h 1332851"/>
              <a:gd name="connsiteX2" fmla="*/ 1684961 w 1684961"/>
              <a:gd name="connsiteY2" fmla="*/ 1332851 h 1332851"/>
              <a:gd name="connsiteX3" fmla="*/ 0 w 1684961"/>
              <a:gd name="connsiteY3" fmla="*/ 1332851 h 1332851"/>
              <a:gd name="connsiteX4" fmla="*/ 0 w 1684961"/>
              <a:gd name="connsiteY4" fmla="*/ 0 h 133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961" h="1332851">
                <a:moveTo>
                  <a:pt x="0" y="0"/>
                </a:moveTo>
                <a:lnTo>
                  <a:pt x="1684961" y="0"/>
                </a:lnTo>
                <a:lnTo>
                  <a:pt x="1684961" y="1332851"/>
                </a:lnTo>
                <a:lnTo>
                  <a:pt x="0" y="1332851"/>
                </a:lnTo>
                <a:lnTo>
                  <a:pt x="0" y="0"/>
                </a:lnTo>
                <a:close/>
              </a:path>
            </a:pathLst>
          </a:custGeom>
          <a:solidFill>
            <a:schemeClr val="tx1">
              <a:lumMod val="20000"/>
              <a:lumOff val="80000"/>
            </a:schemeClr>
          </a:solidFill>
          <a:ln>
            <a:noFill/>
          </a:ln>
          <a:effectLst>
            <a:outerShdw blurRad="40000" dist="23000" dir="5400000" rotWithShape="0">
              <a:srgbClr val="000000">
                <a:alpha val="35000"/>
              </a:srgbClr>
            </a:outerShdw>
          </a:effectLst>
        </p:spPr>
        <p:txBody>
          <a:bodyPr spcFirstLastPara="0" vert="horz" wrap="square" lIns="12700" tIns="12700" rIns="12700" bIns="12700" numCol="1" spcCol="1270" anchor="ctr" anchorCtr="0">
            <a:noAutofit/>
          </a:bodyPr>
          <a:lstStyle/>
          <a:p>
            <a:pPr marL="0" marR="0" lvl="0" indent="0" algn="ctr" defTabSz="889000" eaLnBrk="1" fontAlgn="base" latinLnBrk="0" hangingPunct="1">
              <a:lnSpc>
                <a:spcPct val="90000"/>
              </a:lnSpc>
              <a:spcBef>
                <a:spcPct val="0"/>
              </a:spcBef>
              <a:spcAft>
                <a:spcPct val="35000"/>
              </a:spcAft>
              <a:buClrTx/>
              <a:buSzTx/>
              <a:buFontTx/>
              <a:buNone/>
              <a:tabLst/>
              <a:defRPr/>
            </a:pPr>
            <a:r>
              <a:rPr kumimoji="0" lang="en-GB" sz="2000" b="0" i="0" u="none" strike="noStrike" kern="0" cap="none" spc="0" normalizeH="0" baseline="0" noProof="0" dirty="0" smtClean="0">
                <a:ln>
                  <a:noFill/>
                </a:ln>
                <a:effectLst/>
                <a:uLnTx/>
                <a:uFillTx/>
                <a:latin typeface="Arial" panose="020B0604020202020204"/>
                <a:ea typeface="+mn-ea"/>
                <a:cs typeface="+mn-cs"/>
              </a:rPr>
              <a:t>Additional Support</a:t>
            </a:r>
          </a:p>
        </p:txBody>
      </p:sp>
      <p:grpSp>
        <p:nvGrpSpPr>
          <p:cNvPr id="11" name="Group 29"/>
          <p:cNvGrpSpPr/>
          <p:nvPr/>
        </p:nvGrpSpPr>
        <p:grpSpPr>
          <a:xfrm>
            <a:off x="6574318" y="1338584"/>
            <a:ext cx="2081228" cy="3240360"/>
            <a:chOff x="7092280" y="2924944"/>
            <a:chExt cx="1512168" cy="2702840"/>
          </a:xfrm>
        </p:grpSpPr>
        <p:cxnSp>
          <p:nvCxnSpPr>
            <p:cNvPr id="12" name="Straight Connector 11"/>
            <p:cNvCxnSpPr/>
            <p:nvPr/>
          </p:nvCxnSpPr>
          <p:spPr>
            <a:xfrm rot="5400000">
              <a:off x="7596733" y="4292699"/>
              <a:ext cx="432048" cy="794"/>
            </a:xfrm>
            <a:prstGeom prst="line">
              <a:avLst/>
            </a:prstGeom>
            <a:noFill/>
            <a:ln w="19050" cap="flat" cmpd="sng" algn="ctr">
              <a:solidFill>
                <a:srgbClr val="515B70"/>
              </a:solidFill>
              <a:prstDash val="solid"/>
            </a:ln>
            <a:effectLst>
              <a:outerShdw blurRad="40000" dist="23000" dir="5400000" rotWithShape="0">
                <a:srgbClr val="000000">
                  <a:alpha val="35000"/>
                </a:srgbClr>
              </a:outerShdw>
            </a:effectLst>
          </p:spPr>
        </p:cxnSp>
        <p:grpSp>
          <p:nvGrpSpPr>
            <p:cNvPr id="13" name="Group 16"/>
            <p:cNvGrpSpPr/>
            <p:nvPr/>
          </p:nvGrpSpPr>
          <p:grpSpPr>
            <a:xfrm>
              <a:off x="7092280" y="2924944"/>
              <a:ext cx="1499020" cy="1171663"/>
              <a:chOff x="2386608" y="720080"/>
              <a:chExt cx="1499020" cy="1171663"/>
            </a:xfrm>
          </p:grpSpPr>
          <p:sp>
            <p:nvSpPr>
              <p:cNvPr id="17" name="Rectangle 16"/>
              <p:cNvSpPr/>
              <p:nvPr/>
            </p:nvSpPr>
            <p:spPr>
              <a:xfrm>
                <a:off x="2386608" y="720080"/>
                <a:ext cx="1499020" cy="1171663"/>
              </a:xfrm>
              <a:prstGeom prst="rect">
                <a:avLst/>
              </a:prstGeom>
              <a:gradFill rotWithShape="1">
                <a:gsLst>
                  <a:gs pos="0">
                    <a:srgbClr val="B9202F">
                      <a:shade val="51000"/>
                      <a:satMod val="130000"/>
                    </a:srgbClr>
                  </a:gs>
                  <a:gs pos="80000">
                    <a:srgbClr val="B9202F">
                      <a:shade val="93000"/>
                      <a:satMod val="130000"/>
                    </a:srgbClr>
                  </a:gs>
                  <a:gs pos="100000">
                    <a:srgbClr val="B9202F">
                      <a:shade val="94000"/>
                      <a:satMod val="135000"/>
                    </a:srgbClr>
                  </a:gs>
                </a:gsLst>
                <a:lin ang="16200000" scaled="0"/>
              </a:gradFill>
              <a:ln>
                <a:noFill/>
              </a:ln>
              <a:effectLst>
                <a:outerShdw blurRad="40000" dist="23000" dir="5400000" rotWithShape="0">
                  <a:srgbClr val="000000">
                    <a:alpha val="35000"/>
                  </a:srgbClr>
                </a:outerShdw>
              </a:effectLst>
            </p:spPr>
          </p:sp>
          <p:sp>
            <p:nvSpPr>
              <p:cNvPr id="18" name="Rectangle 17"/>
              <p:cNvSpPr/>
              <p:nvPr/>
            </p:nvSpPr>
            <p:spPr>
              <a:xfrm>
                <a:off x="2386608" y="720080"/>
                <a:ext cx="1499020" cy="1171663"/>
              </a:xfrm>
              <a:prstGeom prst="rect">
                <a:avLst/>
              </a:prstGeom>
              <a:solidFill>
                <a:schemeClr val="tx1">
                  <a:lumMod val="20000"/>
                  <a:lumOff val="80000"/>
                </a:schemeClr>
              </a:solidFill>
              <a:ln>
                <a:noFill/>
              </a:ln>
              <a:effectLst>
                <a:outerShdw blurRad="40000" dist="23000" dir="5400000" rotWithShape="0">
                  <a:srgbClr val="000000">
                    <a:alpha val="35000"/>
                  </a:srgbClr>
                </a:outerShdw>
              </a:effectLst>
            </p:spPr>
            <p:txBody>
              <a:bodyPr spcFirstLastPara="0" vert="horz" wrap="square" lIns="12065" tIns="12065" rIns="12065" bIns="12065" numCol="1" spcCol="1270" anchor="ctr" anchorCtr="0">
                <a:noAutofit/>
              </a:bodyPr>
              <a:lstStyle/>
              <a:p>
                <a:pPr marL="0" marR="0" lvl="0" indent="0" algn="ctr" defTabSz="844550" eaLnBrk="1" fontAlgn="base" latinLnBrk="0" hangingPunct="1">
                  <a:lnSpc>
                    <a:spcPct val="90000"/>
                  </a:lnSpc>
                  <a:spcBef>
                    <a:spcPct val="0"/>
                  </a:spcBef>
                  <a:spcAft>
                    <a:spcPct val="35000"/>
                  </a:spcAft>
                  <a:buClrTx/>
                  <a:buSzTx/>
                  <a:buFontTx/>
                  <a:buNone/>
                  <a:tabLst/>
                  <a:defRPr/>
                </a:pPr>
                <a:r>
                  <a:rPr kumimoji="0" lang="en-GB" sz="2000" b="1" i="0" u="none" strike="noStrike" kern="0" cap="none" spc="0" normalizeH="0" baseline="0" noProof="0" dirty="0" smtClean="0">
                    <a:ln>
                      <a:noFill/>
                    </a:ln>
                    <a:solidFill>
                      <a:srgbClr val="FF0000"/>
                    </a:solidFill>
                    <a:effectLst/>
                    <a:uLnTx/>
                    <a:uFillTx/>
                    <a:latin typeface="Arial" panose="020B0604020202020204"/>
                    <a:ea typeface="+mn-ea"/>
                    <a:cs typeface="+mn-cs"/>
                  </a:rPr>
                  <a:t>University</a:t>
                </a:r>
                <a:r>
                  <a:rPr kumimoji="0" lang="en-GB" sz="2000" b="1" i="0" u="none" strike="noStrike" kern="0" cap="none" spc="0" normalizeH="0" noProof="0" dirty="0" smtClean="0">
                    <a:ln>
                      <a:noFill/>
                    </a:ln>
                    <a:solidFill>
                      <a:srgbClr val="FF0000"/>
                    </a:solidFill>
                    <a:effectLst/>
                    <a:uLnTx/>
                    <a:uFillTx/>
                    <a:latin typeface="Arial" panose="020B0604020202020204"/>
                    <a:ea typeface="+mn-ea"/>
                    <a:cs typeface="+mn-cs"/>
                  </a:rPr>
                  <a:t> of Leicester</a:t>
                </a:r>
                <a:endParaRPr kumimoji="0" lang="en-GB" sz="2000" b="1" i="0" u="none" strike="noStrike" kern="0" cap="none" spc="0" normalizeH="0" baseline="0" noProof="0" dirty="0" smtClean="0">
                  <a:ln>
                    <a:noFill/>
                  </a:ln>
                  <a:solidFill>
                    <a:srgbClr val="FF0000"/>
                  </a:solidFill>
                  <a:effectLst/>
                  <a:uLnTx/>
                  <a:uFillTx/>
                  <a:latin typeface="Arial" panose="020B0604020202020204"/>
                  <a:ea typeface="+mn-ea"/>
                  <a:cs typeface="+mn-cs"/>
                </a:endParaRPr>
              </a:p>
            </p:txBody>
          </p:sp>
        </p:grpSp>
        <p:grpSp>
          <p:nvGrpSpPr>
            <p:cNvPr id="14" name="Group 19"/>
            <p:cNvGrpSpPr/>
            <p:nvPr/>
          </p:nvGrpSpPr>
          <p:grpSpPr>
            <a:xfrm>
              <a:off x="7092280" y="4509120"/>
              <a:ext cx="1512168" cy="1118664"/>
              <a:chOff x="4860849" y="2333295"/>
              <a:chExt cx="1414190" cy="1118664"/>
            </a:xfrm>
          </p:grpSpPr>
          <p:sp>
            <p:nvSpPr>
              <p:cNvPr id="15" name="Rectangle 14"/>
              <p:cNvSpPr/>
              <p:nvPr/>
            </p:nvSpPr>
            <p:spPr>
              <a:xfrm>
                <a:off x="4860849" y="2333295"/>
                <a:ext cx="1414190" cy="1118664"/>
              </a:xfrm>
              <a:prstGeom prst="rect">
                <a:avLst/>
              </a:prstGeom>
              <a:gradFill rotWithShape="1">
                <a:gsLst>
                  <a:gs pos="0">
                    <a:srgbClr val="B9202F">
                      <a:shade val="51000"/>
                      <a:satMod val="130000"/>
                    </a:srgbClr>
                  </a:gs>
                  <a:gs pos="80000">
                    <a:srgbClr val="B9202F">
                      <a:shade val="93000"/>
                      <a:satMod val="130000"/>
                    </a:srgbClr>
                  </a:gs>
                  <a:gs pos="100000">
                    <a:srgbClr val="B9202F">
                      <a:shade val="94000"/>
                      <a:satMod val="135000"/>
                    </a:srgbClr>
                  </a:gs>
                </a:gsLst>
                <a:lin ang="16200000" scaled="0"/>
              </a:gradFill>
              <a:ln>
                <a:noFill/>
              </a:ln>
              <a:effectLst>
                <a:outerShdw blurRad="40000" dist="23000" dir="5400000" rotWithShape="0">
                  <a:srgbClr val="000000">
                    <a:alpha val="35000"/>
                  </a:srgbClr>
                </a:outerShdw>
              </a:effectLst>
            </p:spPr>
          </p:sp>
          <p:sp>
            <p:nvSpPr>
              <p:cNvPr id="16" name="Rectangle 15"/>
              <p:cNvSpPr/>
              <p:nvPr/>
            </p:nvSpPr>
            <p:spPr>
              <a:xfrm>
                <a:off x="4860849" y="2333295"/>
                <a:ext cx="1414190" cy="1118664"/>
              </a:xfrm>
              <a:prstGeom prst="rect">
                <a:avLst/>
              </a:prstGeom>
              <a:solidFill>
                <a:schemeClr val="tx1">
                  <a:lumMod val="20000"/>
                  <a:lumOff val="80000"/>
                </a:schemeClr>
              </a:solidFill>
              <a:ln>
                <a:noFill/>
              </a:ln>
              <a:effectLst>
                <a:outerShdw blurRad="40000" dist="23000" dir="5400000" rotWithShape="0">
                  <a:srgbClr val="000000">
                    <a:alpha val="35000"/>
                  </a:srgbClr>
                </a:outerShdw>
              </a:effectLst>
            </p:spPr>
            <p:txBody>
              <a:bodyPr spcFirstLastPara="0" vert="horz" wrap="square" lIns="12065" tIns="12065" rIns="12065" bIns="12065" numCol="1" spcCol="1270" anchor="ctr" anchorCtr="0">
                <a:noAutofit/>
              </a:bodyPr>
              <a:lstStyle/>
              <a:p>
                <a:pPr marL="0" marR="0" lvl="0" indent="0" algn="ctr" defTabSz="844550" eaLnBrk="1" fontAlgn="base" latinLnBrk="0" hangingPunct="1">
                  <a:lnSpc>
                    <a:spcPct val="90000"/>
                  </a:lnSpc>
                  <a:spcBef>
                    <a:spcPct val="0"/>
                  </a:spcBef>
                  <a:spcAft>
                    <a:spcPct val="35000"/>
                  </a:spcAft>
                  <a:buClrTx/>
                  <a:buSzTx/>
                  <a:buFontTx/>
                  <a:buNone/>
                  <a:tabLst/>
                  <a:defRPr/>
                </a:pPr>
                <a:r>
                  <a:rPr kumimoji="0" lang="en-GB" sz="2000" b="0" i="0" u="none" strike="noStrike" kern="0" cap="none" spc="0" normalizeH="0" baseline="0" noProof="0" dirty="0" smtClean="0">
                    <a:ln>
                      <a:noFill/>
                    </a:ln>
                    <a:effectLst/>
                    <a:uLnTx/>
                    <a:uFillTx/>
                    <a:latin typeface="Arial" panose="020B0604020202020204"/>
                    <a:ea typeface="+mn-ea"/>
                    <a:cs typeface="+mn-cs"/>
                  </a:rPr>
                  <a:t>Bursaries &amp; Scholarships</a:t>
                </a:r>
              </a:p>
            </p:txBody>
          </p:sp>
        </p:grpSp>
      </p:grpSp>
    </p:spTree>
    <p:extLst>
      <p:ext uri="{BB962C8B-B14F-4D97-AF65-F5344CB8AC3E}">
        <p14:creationId xmlns:p14="http://schemas.microsoft.com/office/powerpoint/2010/main" val="982836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GB" dirty="0" smtClean="0"/>
              <a:t>Full-time maintenance loans 2021/22</a:t>
            </a:r>
            <a:endParaRPr lang="en-GB" dirty="0"/>
          </a:p>
        </p:txBody>
      </p:sp>
      <p:graphicFrame>
        <p:nvGraphicFramePr>
          <p:cNvPr id="4" name="Table 3">
            <a:extLst>
              <a:ext uri="{FF2B5EF4-FFF2-40B4-BE49-F238E27FC236}">
                <a16:creationId xmlns:a16="http://schemas.microsoft.com/office/drawing/2014/main" id="{433F248E-3ED6-4B0F-8AAA-5CB22680C594}"/>
              </a:ext>
            </a:extLst>
          </p:cNvPr>
          <p:cNvGraphicFramePr>
            <a:graphicFrameLocks noGrp="1"/>
          </p:cNvGraphicFramePr>
          <p:nvPr>
            <p:extLst/>
          </p:nvPr>
        </p:nvGraphicFramePr>
        <p:xfrm>
          <a:off x="271681" y="1719515"/>
          <a:ext cx="8539948" cy="3270146"/>
        </p:xfrm>
        <a:graphic>
          <a:graphicData uri="http://schemas.openxmlformats.org/drawingml/2006/table">
            <a:tbl>
              <a:tblPr firstRow="1" bandRow="1">
                <a:tableStyleId>{5C22544A-7EE6-4342-B048-85BDC9FD1C3A}</a:tableStyleId>
              </a:tblPr>
              <a:tblGrid>
                <a:gridCol w="2540345">
                  <a:extLst>
                    <a:ext uri="{9D8B030D-6E8A-4147-A177-3AD203B41FA5}">
                      <a16:colId xmlns:a16="http://schemas.microsoft.com/office/drawing/2014/main" val="20000"/>
                    </a:ext>
                  </a:extLst>
                </a:gridCol>
                <a:gridCol w="1956619">
                  <a:extLst>
                    <a:ext uri="{9D8B030D-6E8A-4147-A177-3AD203B41FA5}">
                      <a16:colId xmlns:a16="http://schemas.microsoft.com/office/drawing/2014/main" val="20001"/>
                    </a:ext>
                  </a:extLst>
                </a:gridCol>
                <a:gridCol w="2163097">
                  <a:extLst>
                    <a:ext uri="{9D8B030D-6E8A-4147-A177-3AD203B41FA5}">
                      <a16:colId xmlns:a16="http://schemas.microsoft.com/office/drawing/2014/main" val="20002"/>
                    </a:ext>
                  </a:extLst>
                </a:gridCol>
                <a:gridCol w="1879887">
                  <a:extLst>
                    <a:ext uri="{9D8B030D-6E8A-4147-A177-3AD203B41FA5}">
                      <a16:colId xmlns:a16="http://schemas.microsoft.com/office/drawing/2014/main" val="20003"/>
                    </a:ext>
                  </a:extLst>
                </a:gridCol>
              </a:tblGrid>
              <a:tr h="569414">
                <a:tc>
                  <a:txBody>
                    <a:bodyPr/>
                    <a:lstStyle/>
                    <a:p>
                      <a:pPr algn="ctr"/>
                      <a:r>
                        <a:rPr lang="en-GB" sz="1800" b="1" dirty="0">
                          <a:solidFill>
                            <a:schemeClr val="accent1"/>
                          </a:solidFill>
                          <a:latin typeface="Arial" pitchFamily="34" charset="0"/>
                          <a:cs typeface="Arial" pitchFamily="34" charset="0"/>
                        </a:rPr>
                        <a:t>Household Income </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1" baseline="0" dirty="0">
                          <a:solidFill>
                            <a:schemeClr val="accent1"/>
                          </a:solidFill>
                          <a:latin typeface="Arial" pitchFamily="34" charset="0"/>
                          <a:cs typeface="Arial" pitchFamily="34" charset="0"/>
                        </a:rPr>
                        <a:t>Home </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1" baseline="0" dirty="0">
                          <a:solidFill>
                            <a:schemeClr val="accent1"/>
                          </a:solidFill>
                          <a:latin typeface="Arial" pitchFamily="34" charset="0"/>
                          <a:cs typeface="Arial" pitchFamily="34" charset="0"/>
                        </a:rPr>
                        <a:t>Elsewhere</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1" dirty="0">
                          <a:solidFill>
                            <a:schemeClr val="accent1"/>
                          </a:solidFill>
                          <a:latin typeface="Arial" pitchFamily="34" charset="0"/>
                          <a:cs typeface="Arial" pitchFamily="34" charset="0"/>
                        </a:rPr>
                        <a:t>London</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50122">
                <a:tc>
                  <a:txBody>
                    <a:bodyPr/>
                    <a:lstStyle/>
                    <a:p>
                      <a:r>
                        <a:rPr lang="en-GB" sz="1800" b="0" dirty="0">
                          <a:solidFill>
                            <a:schemeClr val="tx1"/>
                          </a:solidFill>
                          <a:latin typeface="Arial" pitchFamily="34" charset="0"/>
                          <a:cs typeface="Arial" pitchFamily="34" charset="0"/>
                        </a:rPr>
                        <a:t>£25,000 &amp; under</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£7,987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£9,488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£12,382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0122">
                <a:tc>
                  <a:txBody>
                    <a:bodyPr/>
                    <a:lstStyle/>
                    <a:p>
                      <a:r>
                        <a:rPr lang="en-GB" sz="1800" b="0" dirty="0">
                          <a:solidFill>
                            <a:schemeClr val="tx1"/>
                          </a:solidFill>
                          <a:latin typeface="Arial" pitchFamily="34" charset="0"/>
                          <a:cs typeface="Arial" pitchFamily="34" charset="0"/>
                        </a:rPr>
                        <a:t>£35,000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£6,642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£8,130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£11,001</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0122">
                <a:tc>
                  <a:txBody>
                    <a:bodyPr/>
                    <a:lstStyle/>
                    <a:p>
                      <a:r>
                        <a:rPr lang="en-GB" sz="1800" b="0" dirty="0">
                          <a:solidFill>
                            <a:schemeClr val="tx1"/>
                          </a:solidFill>
                          <a:latin typeface="Arial" pitchFamily="34" charset="0"/>
                          <a:cs typeface="Arial" pitchFamily="34" charset="0"/>
                        </a:rPr>
                        <a:t>£45,000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£5,296</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£6,771</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£9,620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0122">
                <a:tc>
                  <a:txBody>
                    <a:bodyPr/>
                    <a:lstStyle/>
                    <a:p>
                      <a:r>
                        <a:rPr lang="en-GB" sz="1800" b="0" dirty="0">
                          <a:solidFill>
                            <a:schemeClr val="tx1"/>
                          </a:solidFill>
                          <a:latin typeface="Arial" pitchFamily="34" charset="0"/>
                          <a:cs typeface="Arial" pitchFamily="34" charset="0"/>
                        </a:rPr>
                        <a:t>£55,000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£3,950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£5,412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£8,239</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0122">
                <a:tc>
                  <a:txBody>
                    <a:bodyPr/>
                    <a:lstStyle/>
                    <a:p>
                      <a:r>
                        <a:rPr lang="en-GB" sz="1800" b="0" dirty="0">
                          <a:solidFill>
                            <a:schemeClr val="tx1"/>
                          </a:solidFill>
                          <a:latin typeface="Arial" pitchFamily="34" charset="0"/>
                          <a:cs typeface="Arial" pitchFamily="34" charset="0"/>
                        </a:rPr>
                        <a:t>£65,000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£3,516</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£4,422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£6,858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50122">
                <a:tc>
                  <a:txBody>
                    <a:bodyPr/>
                    <a:lstStyle/>
                    <a:p>
                      <a:r>
                        <a:rPr lang="en-GB" sz="1800" b="0" dirty="0">
                          <a:solidFill>
                            <a:schemeClr val="tx1"/>
                          </a:solidFill>
                          <a:latin typeface="Arial" pitchFamily="34" charset="0"/>
                          <a:cs typeface="Arial" pitchFamily="34" charset="0"/>
                        </a:rPr>
                        <a:t>£75,000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£3,516</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£4,422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£6,166</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2886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67" r="16667"/>
          <a:stretch>
            <a:fillRect/>
          </a:stretch>
        </p:blipFill>
        <p:spPr/>
      </p:pic>
      <p:sp>
        <p:nvSpPr>
          <p:cNvPr id="3" name="Text Placeholder 2"/>
          <p:cNvSpPr>
            <a:spLocks noGrp="1"/>
          </p:cNvSpPr>
          <p:nvPr>
            <p:ph type="body" sz="quarter" idx="10"/>
          </p:nvPr>
        </p:nvSpPr>
        <p:spPr>
          <a:xfrm>
            <a:off x="1117600" y="196905"/>
            <a:ext cx="3810000" cy="1486052"/>
          </a:xfrm>
        </p:spPr>
        <p:txBody>
          <a:bodyPr/>
          <a:lstStyle/>
          <a:p>
            <a:r>
              <a:rPr lang="en-GB" dirty="0" smtClean="0"/>
              <a:t>Additional Support</a:t>
            </a:r>
            <a:endParaRPr lang="en-GB" dirty="0"/>
          </a:p>
        </p:txBody>
      </p:sp>
      <p:sp>
        <p:nvSpPr>
          <p:cNvPr id="4" name="Text Placeholder 3"/>
          <p:cNvSpPr>
            <a:spLocks noGrp="1"/>
          </p:cNvSpPr>
          <p:nvPr>
            <p:ph type="body" sz="quarter" idx="12"/>
          </p:nvPr>
        </p:nvSpPr>
        <p:spPr>
          <a:xfrm>
            <a:off x="5143500" y="1103197"/>
            <a:ext cx="3632200" cy="307777"/>
          </a:xfrm>
        </p:spPr>
        <p:txBody>
          <a:bodyPr/>
          <a:lstStyle/>
          <a:p>
            <a:r>
              <a:rPr lang="en-GB" dirty="0" smtClean="0"/>
              <a:t>Additional support includes;</a:t>
            </a:r>
            <a:endParaRPr lang="en-GB" dirty="0"/>
          </a:p>
        </p:txBody>
      </p:sp>
      <p:sp>
        <p:nvSpPr>
          <p:cNvPr id="5" name="Text Placeholder 4"/>
          <p:cNvSpPr>
            <a:spLocks noGrp="1"/>
          </p:cNvSpPr>
          <p:nvPr>
            <p:ph type="body" sz="quarter" idx="18"/>
          </p:nvPr>
        </p:nvSpPr>
        <p:spPr>
          <a:xfrm>
            <a:off x="5143500" y="1594410"/>
            <a:ext cx="3632200" cy="1578036"/>
          </a:xfrm>
        </p:spPr>
        <p:txBody>
          <a:bodyPr/>
          <a:lstStyle/>
          <a:p>
            <a:r>
              <a:rPr lang="en-GB" b="1" dirty="0" smtClean="0">
                <a:solidFill>
                  <a:schemeClr val="accent1"/>
                </a:solidFill>
              </a:rPr>
              <a:t>Disabled Students’ Allowances (DSA)</a:t>
            </a:r>
            <a:r>
              <a:rPr lang="en-GB" dirty="0" smtClean="0"/>
              <a:t/>
            </a:r>
            <a:br>
              <a:rPr lang="en-GB" dirty="0" smtClean="0"/>
            </a:br>
            <a:r>
              <a:rPr lang="en-GB" i="1" dirty="0" smtClean="0"/>
              <a:t>Additional Grant</a:t>
            </a:r>
          </a:p>
          <a:p>
            <a:r>
              <a:rPr lang="en-GB" b="1" dirty="0" smtClean="0">
                <a:solidFill>
                  <a:schemeClr val="accent1"/>
                </a:solidFill>
              </a:rPr>
              <a:t>Help for students with children</a:t>
            </a:r>
            <a:r>
              <a:rPr lang="en-GB" dirty="0" smtClean="0"/>
              <a:t/>
            </a:r>
            <a:br>
              <a:rPr lang="en-GB" dirty="0" smtClean="0"/>
            </a:br>
            <a:r>
              <a:rPr lang="en-GB" i="1" dirty="0" smtClean="0"/>
              <a:t>Childcare grant</a:t>
            </a:r>
            <a:br>
              <a:rPr lang="en-GB" i="1" dirty="0" smtClean="0"/>
            </a:br>
            <a:r>
              <a:rPr lang="en-GB" i="1" dirty="0" smtClean="0"/>
              <a:t>Parents’ learning allowance</a:t>
            </a:r>
          </a:p>
          <a:p>
            <a:r>
              <a:rPr lang="en-GB" b="1" dirty="0" smtClean="0">
                <a:solidFill>
                  <a:schemeClr val="accent1"/>
                </a:solidFill>
              </a:rPr>
              <a:t>Adult dependents’ grant</a:t>
            </a:r>
          </a:p>
          <a:p>
            <a:endParaRPr lang="en-GB" dirty="0"/>
          </a:p>
          <a:p>
            <a:pPr marL="0" indent="0">
              <a:buNone/>
            </a:pPr>
            <a:r>
              <a:rPr lang="en-GB" dirty="0" smtClean="0"/>
              <a:t>Use the Student Finance Calculator to see how much you will be eligible for;</a:t>
            </a:r>
            <a:br>
              <a:rPr lang="en-GB" dirty="0" smtClean="0"/>
            </a:br>
            <a:r>
              <a:rPr lang="en-GB" dirty="0">
                <a:hlinkClick r:id="rId3"/>
              </a:rPr>
              <a:t>https://www.gov.uk/student-finance-calculator</a:t>
            </a:r>
            <a:endParaRPr lang="en-GB" dirty="0"/>
          </a:p>
        </p:txBody>
      </p:sp>
    </p:spTree>
    <p:extLst>
      <p:ext uri="{BB962C8B-B14F-4D97-AF65-F5344CB8AC3E}">
        <p14:creationId xmlns:p14="http://schemas.microsoft.com/office/powerpoint/2010/main" val="4208622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7042" r="7042"/>
          <a:stretch>
            <a:fillRect/>
          </a:stretch>
        </p:blipFill>
        <p:spPr/>
      </p:pic>
      <p:sp>
        <p:nvSpPr>
          <p:cNvPr id="3" name="Text Placeholder 2"/>
          <p:cNvSpPr>
            <a:spLocks noGrp="1"/>
          </p:cNvSpPr>
          <p:nvPr>
            <p:ph type="body" sz="quarter" idx="10"/>
          </p:nvPr>
        </p:nvSpPr>
        <p:spPr>
          <a:xfrm>
            <a:off x="2231923" y="2139855"/>
            <a:ext cx="4395019" cy="1753544"/>
          </a:xfrm>
        </p:spPr>
        <p:txBody>
          <a:bodyPr>
            <a:normAutofit fontScale="92500" lnSpcReduction="10000"/>
          </a:bodyPr>
          <a:lstStyle/>
          <a:p>
            <a:pPr algn="ctr"/>
            <a:r>
              <a:rPr lang="en-GB" sz="4000" dirty="0" smtClean="0">
                <a:solidFill>
                  <a:schemeClr val="accent5"/>
                </a:solidFill>
              </a:rPr>
              <a:t>Loan Repayments</a:t>
            </a:r>
          </a:p>
          <a:p>
            <a:pPr algn="ctr"/>
            <a:r>
              <a:rPr lang="en-GB" sz="2100" dirty="0" smtClean="0">
                <a:solidFill>
                  <a:schemeClr val="accent5"/>
                </a:solidFill>
              </a:rPr>
              <a:t>(Plan 2)</a:t>
            </a:r>
            <a:endParaRPr lang="en-GB" sz="2100" dirty="0">
              <a:solidFill>
                <a:schemeClr val="accent5"/>
              </a:solidFill>
            </a:endParaRP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31" b="231"/>
          <a:stretch>
            <a:fillRect/>
          </a:stretch>
        </p:blipFill>
        <p:spPr/>
      </p:pic>
    </p:spTree>
    <p:extLst>
      <p:ext uri="{BB962C8B-B14F-4D97-AF65-F5344CB8AC3E}">
        <p14:creationId xmlns:p14="http://schemas.microsoft.com/office/powerpoint/2010/main" val="1912845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67" r="16667"/>
          <a:stretch>
            <a:fillRect/>
          </a:stretch>
        </p:blipFill>
        <p:spPr/>
      </p:pic>
      <p:sp>
        <p:nvSpPr>
          <p:cNvPr id="3" name="Text Placeholder 2"/>
          <p:cNvSpPr>
            <a:spLocks noGrp="1"/>
          </p:cNvSpPr>
          <p:nvPr>
            <p:ph type="body" sz="quarter" idx="10"/>
          </p:nvPr>
        </p:nvSpPr>
        <p:spPr>
          <a:xfrm>
            <a:off x="756674" y="3500543"/>
            <a:ext cx="4386826" cy="1486052"/>
          </a:xfrm>
        </p:spPr>
        <p:txBody>
          <a:bodyPr/>
          <a:lstStyle/>
          <a:p>
            <a:r>
              <a:rPr lang="en-GB" dirty="0" smtClean="0"/>
              <a:t>Loan repayments</a:t>
            </a:r>
            <a:endParaRPr lang="en-GB" dirty="0"/>
          </a:p>
        </p:txBody>
      </p:sp>
      <p:sp>
        <p:nvSpPr>
          <p:cNvPr id="4" name="Text Placeholder 3"/>
          <p:cNvSpPr>
            <a:spLocks noGrp="1"/>
          </p:cNvSpPr>
          <p:nvPr>
            <p:ph type="body" sz="quarter" idx="12"/>
          </p:nvPr>
        </p:nvSpPr>
        <p:spPr>
          <a:xfrm>
            <a:off x="5143500" y="837734"/>
            <a:ext cx="3632200" cy="746544"/>
          </a:xfrm>
        </p:spPr>
        <p:txBody>
          <a:bodyPr/>
          <a:lstStyle/>
          <a:p>
            <a:r>
              <a:rPr lang="en-GB" dirty="0" smtClean="0"/>
              <a:t>When do I need to repay my loan?</a:t>
            </a:r>
            <a:endParaRPr lang="en-GB" dirty="0"/>
          </a:p>
        </p:txBody>
      </p:sp>
      <p:sp>
        <p:nvSpPr>
          <p:cNvPr id="5" name="Text Placeholder 4"/>
          <p:cNvSpPr>
            <a:spLocks noGrp="1"/>
          </p:cNvSpPr>
          <p:nvPr>
            <p:ph type="body" sz="quarter" idx="18"/>
          </p:nvPr>
        </p:nvSpPr>
        <p:spPr>
          <a:xfrm>
            <a:off x="5143500" y="1671048"/>
            <a:ext cx="3632200" cy="2824170"/>
          </a:xfrm>
        </p:spPr>
        <p:txBody>
          <a:bodyPr/>
          <a:lstStyle/>
          <a:p>
            <a:r>
              <a:rPr lang="en-GB" dirty="0" smtClean="0"/>
              <a:t>No repayments until you are earning £27,295 </a:t>
            </a:r>
          </a:p>
          <a:p>
            <a:r>
              <a:rPr lang="en-GB" dirty="0" smtClean="0"/>
              <a:t>Repayment = 9% of everything you earn over </a:t>
            </a:r>
            <a:r>
              <a:rPr lang="en-GB" dirty="0"/>
              <a:t>£ </a:t>
            </a:r>
            <a:r>
              <a:rPr lang="en-GB" dirty="0" smtClean="0"/>
              <a:t>27,295 </a:t>
            </a:r>
            <a:r>
              <a:rPr lang="en-GB" dirty="0"/>
              <a:t>All </a:t>
            </a:r>
            <a:r>
              <a:rPr lang="en-GB" dirty="0" smtClean="0"/>
              <a:t>outstanding repayments will be written off after 30 years</a:t>
            </a:r>
          </a:p>
          <a:p>
            <a:r>
              <a:rPr lang="en-GB" dirty="0" smtClean="0"/>
              <a:t>Do not start repayments until the April after you have completed your studies</a:t>
            </a:r>
          </a:p>
          <a:p>
            <a:r>
              <a:rPr lang="en-GB" dirty="0" smtClean="0"/>
              <a:t>No penalty for early repayments or over payments</a:t>
            </a:r>
          </a:p>
          <a:p>
            <a:r>
              <a:rPr lang="en-GB" dirty="0" smtClean="0"/>
              <a:t>Does not affect you credit rating</a:t>
            </a:r>
          </a:p>
        </p:txBody>
      </p:sp>
    </p:spTree>
    <p:extLst>
      <p:ext uri="{BB962C8B-B14F-4D97-AF65-F5344CB8AC3E}">
        <p14:creationId xmlns:p14="http://schemas.microsoft.com/office/powerpoint/2010/main" val="3807291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59542" y="985615"/>
            <a:ext cx="7907528" cy="430887"/>
          </a:xfrm>
        </p:spPr>
        <p:txBody>
          <a:bodyPr/>
          <a:lstStyle/>
          <a:p>
            <a:r>
              <a:rPr lang="en-GB" dirty="0" smtClean="0"/>
              <a:t>Repayment amounts</a:t>
            </a:r>
            <a:endParaRPr lang="en-GB" dirty="0"/>
          </a:p>
        </p:txBody>
      </p:sp>
      <p:graphicFrame>
        <p:nvGraphicFramePr>
          <p:cNvPr id="5" name="Group 3"/>
          <p:cNvGraphicFramePr>
            <a:graphicFrameLocks/>
          </p:cNvGraphicFramePr>
          <p:nvPr>
            <p:extLst/>
          </p:nvPr>
        </p:nvGraphicFramePr>
        <p:xfrm>
          <a:off x="105103" y="1416502"/>
          <a:ext cx="8923283" cy="3646783"/>
        </p:xfrm>
        <a:graphic>
          <a:graphicData uri="http://schemas.openxmlformats.org/drawingml/2006/table">
            <a:tbl>
              <a:tblPr>
                <a:tableStyleId>{D7AC3CCA-C797-4891-BE02-D94E43425B78}</a:tableStyleId>
              </a:tblPr>
              <a:tblGrid>
                <a:gridCol w="2906815">
                  <a:extLst>
                    <a:ext uri="{9D8B030D-6E8A-4147-A177-3AD203B41FA5}">
                      <a16:colId xmlns:a16="http://schemas.microsoft.com/office/drawing/2014/main" val="20000"/>
                    </a:ext>
                  </a:extLst>
                </a:gridCol>
                <a:gridCol w="2866408">
                  <a:extLst>
                    <a:ext uri="{9D8B030D-6E8A-4147-A177-3AD203B41FA5}">
                      <a16:colId xmlns:a16="http://schemas.microsoft.com/office/drawing/2014/main" val="20001"/>
                    </a:ext>
                  </a:extLst>
                </a:gridCol>
                <a:gridCol w="3150060">
                  <a:extLst>
                    <a:ext uri="{9D8B030D-6E8A-4147-A177-3AD203B41FA5}">
                      <a16:colId xmlns:a16="http://schemas.microsoft.com/office/drawing/2014/main" val="20002"/>
                    </a:ext>
                  </a:extLst>
                </a:gridCol>
              </a:tblGrid>
              <a:tr h="725473">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1" u="none" strike="noStrike" cap="none" normalizeH="0" baseline="0" dirty="0">
                          <a:ln>
                            <a:noFill/>
                          </a:ln>
                          <a:solidFill>
                            <a:schemeClr val="accent1"/>
                          </a:solidFill>
                          <a:effectLst/>
                        </a:rPr>
                        <a:t>Gross Annual</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1" u="none" strike="noStrike" cap="none" normalizeH="0" baseline="0" dirty="0">
                          <a:ln>
                            <a:noFill/>
                          </a:ln>
                          <a:solidFill>
                            <a:schemeClr val="accent1"/>
                          </a:solidFill>
                          <a:effectLst/>
                        </a:rPr>
                        <a:t>Income</a:t>
                      </a:r>
                      <a:endParaRPr kumimoji="0" lang="en-GB" sz="1800" b="1" i="0" u="none" strike="noStrike" cap="none" normalizeH="0" baseline="0" dirty="0">
                        <a:ln>
                          <a:noFill/>
                        </a:ln>
                        <a:solidFill>
                          <a:schemeClr val="accent1"/>
                        </a:solidFill>
                        <a:effectLst/>
                        <a:latin typeface="Arial" pitchFamily="34" charset="0"/>
                        <a:cs typeface="Arial" pitchFamily="34" charset="0"/>
                      </a:endParaRPr>
                    </a:p>
                  </a:txBody>
                  <a:tcPr marL="54483" marR="54483" marT="54000" marB="54000" anchor="ctr" horzOverflow="overflow"/>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1" u="none" strike="noStrike" cap="none" normalizeH="0" baseline="0" dirty="0">
                          <a:ln>
                            <a:noFill/>
                          </a:ln>
                          <a:solidFill>
                            <a:schemeClr val="accent1"/>
                          </a:solidFill>
                          <a:effectLst/>
                        </a:rPr>
                        <a:t>Approximate</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1" u="none" strike="noStrike" cap="none" normalizeH="0" baseline="0" dirty="0">
                          <a:ln>
                            <a:noFill/>
                          </a:ln>
                          <a:solidFill>
                            <a:schemeClr val="accent1"/>
                          </a:solidFill>
                          <a:effectLst/>
                        </a:rPr>
                        <a:t>Monthly Income</a:t>
                      </a:r>
                      <a:endParaRPr kumimoji="0" lang="en-GB" sz="1800" b="1" i="0" u="none" strike="noStrike" cap="none" normalizeH="0" baseline="0" dirty="0">
                        <a:ln>
                          <a:noFill/>
                        </a:ln>
                        <a:solidFill>
                          <a:schemeClr val="accent1"/>
                        </a:solidFill>
                        <a:effectLst/>
                        <a:latin typeface="Arial" pitchFamily="34" charset="0"/>
                        <a:cs typeface="Arial" pitchFamily="34" charset="0"/>
                      </a:endParaRPr>
                    </a:p>
                  </a:txBody>
                  <a:tcPr marL="54483" marR="54483" marT="54000" marB="54000" anchor="ctr" horzOverflow="overflow"/>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1" u="none" strike="noStrike" cap="none" normalizeH="0" baseline="0" dirty="0">
                          <a:ln>
                            <a:noFill/>
                          </a:ln>
                          <a:solidFill>
                            <a:schemeClr val="accent1"/>
                          </a:solidFill>
                          <a:effectLst/>
                        </a:rPr>
                        <a:t>Monthly Repayment (Approx)</a:t>
                      </a:r>
                      <a:endParaRPr kumimoji="0" lang="en-GB" sz="1800" b="1" i="0" u="none" strike="noStrike" cap="none" normalizeH="0" baseline="0" dirty="0">
                        <a:ln>
                          <a:noFill/>
                        </a:ln>
                        <a:solidFill>
                          <a:schemeClr val="accent1"/>
                        </a:solidFill>
                        <a:effectLst/>
                        <a:latin typeface="Arial" pitchFamily="34" charset="0"/>
                        <a:cs typeface="Arial" pitchFamily="34" charset="0"/>
                      </a:endParaRPr>
                    </a:p>
                  </a:txBody>
                  <a:tcPr marL="54483" marR="54483" marT="54000" marB="54000" anchor="ctr" horzOverflow="overflow"/>
                </a:tc>
                <a:extLst>
                  <a:ext uri="{0D108BD9-81ED-4DB2-BD59-A6C34878D82A}">
                    <a16:rowId xmlns:a16="http://schemas.microsoft.com/office/drawing/2014/main" val="10000"/>
                  </a:ext>
                </a:extLst>
              </a:tr>
              <a:tr h="41733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£27,295</a:t>
                      </a:r>
                      <a:endParaRPr kumimoji="0" lang="en-GB" sz="1800" b="1"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800" u="none" strike="noStrike" cap="none" normalizeH="0" baseline="0" dirty="0">
                          <a:ln>
                            <a:noFill/>
                          </a:ln>
                          <a:effectLst/>
                        </a:rPr>
                        <a:t>£2,274</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£0</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solidFill>
                      <a:schemeClr val="bg1"/>
                    </a:solidFill>
                  </a:tcPr>
                </a:tc>
                <a:extLst>
                  <a:ext uri="{0D108BD9-81ED-4DB2-BD59-A6C34878D82A}">
                    <a16:rowId xmlns:a16="http://schemas.microsoft.com/office/drawing/2014/main" val="10001"/>
                  </a:ext>
                </a:extLst>
              </a:tr>
              <a:tr h="41733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£30,000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800" u="none" strike="noStrike" cap="none" normalizeH="0" baseline="0" dirty="0">
                          <a:ln>
                            <a:noFill/>
                          </a:ln>
                          <a:effectLst/>
                        </a:rPr>
                        <a:t>£2,500</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£20</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solidFill>
                      <a:schemeClr val="bg1"/>
                    </a:solidFill>
                  </a:tcPr>
                </a:tc>
                <a:extLst>
                  <a:ext uri="{0D108BD9-81ED-4DB2-BD59-A6C34878D82A}">
                    <a16:rowId xmlns:a16="http://schemas.microsoft.com/office/drawing/2014/main" val="10002"/>
                  </a:ext>
                </a:extLst>
              </a:tr>
              <a:tr h="41733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£35,000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800" u="none" strike="noStrike" cap="none" normalizeH="0" baseline="0" dirty="0">
                          <a:ln>
                            <a:noFill/>
                          </a:ln>
                          <a:effectLst/>
                        </a:rPr>
                        <a:t>£2,916</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£57</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solidFill>
                      <a:schemeClr val="bg1"/>
                    </a:solidFill>
                  </a:tcPr>
                </a:tc>
                <a:extLst>
                  <a:ext uri="{0D108BD9-81ED-4DB2-BD59-A6C34878D82A}">
                    <a16:rowId xmlns:a16="http://schemas.microsoft.com/office/drawing/2014/main" val="10003"/>
                  </a:ext>
                </a:extLst>
              </a:tr>
              <a:tr h="41733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£40,000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800" u="none" strike="noStrike" cap="none" normalizeH="0" baseline="0" dirty="0">
                          <a:ln>
                            <a:noFill/>
                          </a:ln>
                          <a:effectLst/>
                        </a:rPr>
                        <a:t>£3,333</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£95</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solidFill>
                      <a:schemeClr val="bg1"/>
                    </a:solidFill>
                  </a:tcPr>
                </a:tc>
                <a:extLst>
                  <a:ext uri="{0D108BD9-81ED-4DB2-BD59-A6C34878D82A}">
                    <a16:rowId xmlns:a16="http://schemas.microsoft.com/office/drawing/2014/main" val="10004"/>
                  </a:ext>
                </a:extLst>
              </a:tr>
              <a:tr h="41733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£45,000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800" u="none" strike="noStrike" cap="none" normalizeH="0" baseline="0" dirty="0">
                          <a:ln>
                            <a:noFill/>
                          </a:ln>
                          <a:effectLst/>
                        </a:rPr>
                        <a:t>£3,750</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£132</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solidFill>
                      <a:schemeClr val="bg1"/>
                    </a:solidFill>
                  </a:tcPr>
                </a:tc>
                <a:extLst>
                  <a:ext uri="{0D108BD9-81ED-4DB2-BD59-A6C34878D82A}">
                    <a16:rowId xmlns:a16="http://schemas.microsoft.com/office/drawing/2014/main" val="10005"/>
                  </a:ext>
                </a:extLst>
              </a:tr>
              <a:tr h="41733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£50,000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800" u="none" strike="noStrike" cap="none" normalizeH="0" baseline="0" dirty="0">
                          <a:ln>
                            <a:noFill/>
                          </a:ln>
                          <a:effectLst/>
                        </a:rPr>
                        <a:t>£4,166</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£170</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solidFill>
                      <a:schemeClr val="bg1"/>
                    </a:solidFill>
                  </a:tcPr>
                </a:tc>
                <a:extLst>
                  <a:ext uri="{0D108BD9-81ED-4DB2-BD59-A6C34878D82A}">
                    <a16:rowId xmlns:a16="http://schemas.microsoft.com/office/drawing/2014/main" val="10006"/>
                  </a:ext>
                </a:extLst>
              </a:tr>
              <a:tr h="41733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£60,000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800" u="none" strike="noStrike" cap="none" normalizeH="0" baseline="0" dirty="0">
                          <a:ln>
                            <a:noFill/>
                          </a:ln>
                          <a:effectLst/>
                        </a:rPr>
                        <a:t>£5,000</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£245</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13059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Loan interest</a:t>
            </a:r>
            <a:endParaRPr lang="en-GB" dirty="0"/>
          </a:p>
        </p:txBody>
      </p:sp>
      <p:graphicFrame>
        <p:nvGraphicFramePr>
          <p:cNvPr id="3" name="Table 2"/>
          <p:cNvGraphicFramePr>
            <a:graphicFrameLocks noGrp="1"/>
          </p:cNvGraphicFramePr>
          <p:nvPr>
            <p:extLst/>
          </p:nvPr>
        </p:nvGraphicFramePr>
        <p:xfrm>
          <a:off x="622300" y="1820761"/>
          <a:ext cx="7907528" cy="2220746"/>
        </p:xfrm>
        <a:graphic>
          <a:graphicData uri="http://schemas.openxmlformats.org/drawingml/2006/table">
            <a:tbl>
              <a:tblPr firstRow="1" bandRow="1"/>
              <a:tblGrid>
                <a:gridCol w="4326761">
                  <a:extLst>
                    <a:ext uri="{9D8B030D-6E8A-4147-A177-3AD203B41FA5}">
                      <a16:colId xmlns:a16="http://schemas.microsoft.com/office/drawing/2014/main" val="20000"/>
                    </a:ext>
                  </a:extLst>
                </a:gridCol>
                <a:gridCol w="3580767">
                  <a:extLst>
                    <a:ext uri="{9D8B030D-6E8A-4147-A177-3AD203B41FA5}">
                      <a16:colId xmlns:a16="http://schemas.microsoft.com/office/drawing/2014/main" val="20001"/>
                    </a:ext>
                  </a:extLst>
                </a:gridCol>
              </a:tblGrid>
              <a:tr h="448331">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1800" dirty="0" smtClean="0">
                          <a:solidFill>
                            <a:schemeClr val="accent1"/>
                          </a:solidFill>
                        </a:rPr>
                        <a:t>Graduate</a:t>
                      </a:r>
                      <a:r>
                        <a:rPr lang="en-GB" sz="1800" baseline="0" dirty="0" smtClean="0">
                          <a:solidFill>
                            <a:schemeClr val="accent1"/>
                          </a:solidFill>
                        </a:rPr>
                        <a:t> earnings (per annum)</a:t>
                      </a:r>
                      <a:endParaRPr lang="en-GB" sz="1800" dirty="0">
                        <a:solidFill>
                          <a:schemeClr val="accent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1800" dirty="0" smtClean="0">
                          <a:solidFill>
                            <a:schemeClr val="accent1"/>
                          </a:solidFill>
                        </a:rPr>
                        <a:t>Rate</a:t>
                      </a:r>
                      <a:r>
                        <a:rPr lang="en-GB" sz="1800" baseline="0" dirty="0" smtClean="0">
                          <a:solidFill>
                            <a:schemeClr val="accent1"/>
                          </a:solidFill>
                        </a:rPr>
                        <a:t> of interest</a:t>
                      </a:r>
                      <a:endParaRPr lang="en-GB" sz="1800" dirty="0">
                        <a:solidFill>
                          <a:schemeClr val="accent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54516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800" dirty="0" smtClean="0"/>
                        <a:t>Below £27,925</a:t>
                      </a:r>
                      <a:endParaRPr lang="en-GB" sz="18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800" dirty="0" smtClean="0"/>
                        <a:t>Retail Price Index (RPI)* </a:t>
                      </a:r>
                      <a:endParaRPr lang="en-GB" sz="18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284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800" dirty="0" smtClean="0"/>
                        <a:t>Between £27,925 - £49,130</a:t>
                      </a:r>
                      <a:endParaRPr lang="en-GB" sz="18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800" baseline="0" dirty="0" smtClean="0"/>
                        <a:t>RPI* + up to 3%</a:t>
                      </a:r>
                      <a:br>
                        <a:rPr lang="en-GB" sz="1800" baseline="0" dirty="0" smtClean="0"/>
                      </a:br>
                      <a:r>
                        <a:rPr lang="en-GB" sz="1800" baseline="0" dirty="0" smtClean="0"/>
                        <a:t>(sliding scale)</a:t>
                      </a:r>
                      <a:endParaRPr lang="en-GB" sz="18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440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800" dirty="0" smtClean="0"/>
                        <a:t>Above £49,130</a:t>
                      </a:r>
                      <a:endParaRPr lang="en-GB" sz="18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800" dirty="0" smtClean="0"/>
                        <a:t>RPI* + 3%</a:t>
                      </a:r>
                      <a:endParaRPr lang="en-GB" sz="18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TextBox 3"/>
          <p:cNvSpPr txBox="1"/>
          <p:nvPr/>
        </p:nvSpPr>
        <p:spPr>
          <a:xfrm>
            <a:off x="426856" y="4034526"/>
            <a:ext cx="5031623" cy="778166"/>
          </a:xfrm>
          <a:prstGeom prst="rect">
            <a:avLst/>
          </a:prstGeom>
          <a:noFill/>
        </p:spPr>
        <p:txBody>
          <a:bodyPr wrap="square" lIns="216000" tIns="187200" rIns="216000" bIns="187200" rtlCol="0">
            <a:spAutoFit/>
          </a:bodyPr>
          <a:lstStyle/>
          <a:p>
            <a:r>
              <a:rPr lang="en-GB" sz="1300" i="0" dirty="0" smtClean="0">
                <a:latin typeface="Arial"/>
                <a:cs typeface="Arial"/>
              </a:rPr>
              <a:t>Pay RPI +3% until April after you have completed your course</a:t>
            </a:r>
          </a:p>
          <a:p>
            <a:r>
              <a:rPr lang="en-GB" sz="1300" i="0" dirty="0" smtClean="0">
                <a:latin typeface="Arial"/>
                <a:cs typeface="Arial"/>
              </a:rPr>
              <a:t>*RPI – 2.6% </a:t>
            </a:r>
          </a:p>
        </p:txBody>
      </p:sp>
    </p:spTree>
    <p:extLst>
      <p:ext uri="{BB962C8B-B14F-4D97-AF65-F5344CB8AC3E}">
        <p14:creationId xmlns:p14="http://schemas.microsoft.com/office/powerpoint/2010/main" val="3199066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4172" y="1416502"/>
            <a:ext cx="3653028" cy="430887"/>
          </a:xfrm>
        </p:spPr>
        <p:txBody>
          <a:bodyPr/>
          <a:lstStyle/>
          <a:p>
            <a:r>
              <a:rPr lang="en-GB" dirty="0" smtClean="0"/>
              <a:t>Today</a:t>
            </a:r>
            <a:endParaRPr lang="en-GB"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382" r="8382"/>
          <a:stretch>
            <a:fillRect/>
          </a:stretch>
        </p:blipFill>
        <p:spPr>
          <a:xfrm>
            <a:off x="4572000" y="1201738"/>
            <a:ext cx="4572000" cy="3668712"/>
          </a:xfrm>
        </p:spPr>
      </p:pic>
      <p:sp>
        <p:nvSpPr>
          <p:cNvPr id="4" name="Text Placeholder 3"/>
          <p:cNvSpPr>
            <a:spLocks noGrp="1"/>
          </p:cNvSpPr>
          <p:nvPr>
            <p:ph type="body" sz="quarter" idx="20"/>
          </p:nvPr>
        </p:nvSpPr>
        <p:spPr>
          <a:xfrm>
            <a:off x="614172" y="1903622"/>
            <a:ext cx="3691128" cy="315958"/>
          </a:xfrm>
        </p:spPr>
        <p:txBody>
          <a:bodyPr/>
          <a:lstStyle/>
          <a:p>
            <a:r>
              <a:rPr lang="en-GB" dirty="0" smtClean="0"/>
              <a:t>What we will look at today</a:t>
            </a:r>
            <a:endParaRPr lang="en-GB" dirty="0"/>
          </a:p>
        </p:txBody>
      </p:sp>
      <p:sp>
        <p:nvSpPr>
          <p:cNvPr id="5" name="Text Placeholder 4"/>
          <p:cNvSpPr>
            <a:spLocks noGrp="1"/>
          </p:cNvSpPr>
          <p:nvPr>
            <p:ph type="body" sz="quarter" idx="21"/>
          </p:nvPr>
        </p:nvSpPr>
        <p:spPr>
          <a:xfrm>
            <a:off x="614172" y="2275813"/>
            <a:ext cx="3691128" cy="2364658"/>
          </a:xfrm>
        </p:spPr>
        <p:txBody>
          <a:bodyPr/>
          <a:lstStyle/>
          <a:p>
            <a:pPr marL="342900" indent="-342900">
              <a:buFont typeface="Arial" panose="020B0604020202020204" pitchFamily="34" charset="0"/>
              <a:buChar char="•"/>
            </a:pPr>
            <a:r>
              <a:rPr lang="en-GB" sz="1400" dirty="0" smtClean="0"/>
              <a:t>Application </a:t>
            </a:r>
            <a:r>
              <a:rPr lang="en-GB" sz="1400" dirty="0" smtClean="0"/>
              <a:t>timeline</a:t>
            </a:r>
          </a:p>
          <a:p>
            <a:pPr marL="342900" indent="-342900">
              <a:buFont typeface="Arial" panose="020B0604020202020204" pitchFamily="34" charset="0"/>
              <a:buChar char="•"/>
            </a:pPr>
            <a:r>
              <a:rPr lang="en-GB" sz="1400" dirty="0" smtClean="0"/>
              <a:t>Application Process</a:t>
            </a:r>
          </a:p>
          <a:p>
            <a:pPr marL="342900" indent="-342900">
              <a:buFont typeface="Arial" panose="020B0604020202020204" pitchFamily="34" charset="0"/>
              <a:buChar char="•"/>
            </a:pPr>
            <a:r>
              <a:rPr lang="en-GB" sz="1400" dirty="0" smtClean="0"/>
              <a:t>Personal Statements</a:t>
            </a:r>
          </a:p>
          <a:p>
            <a:pPr marL="342900" indent="-342900">
              <a:buFont typeface="Arial" panose="020B0604020202020204" pitchFamily="34" charset="0"/>
              <a:buChar char="•"/>
            </a:pPr>
            <a:r>
              <a:rPr lang="en-GB" sz="1400" dirty="0" smtClean="0"/>
              <a:t>Student Finance</a:t>
            </a:r>
          </a:p>
          <a:p>
            <a:pPr marL="342900" indent="-342900">
              <a:buFont typeface="Arial" panose="020B0604020202020204" pitchFamily="34" charset="0"/>
              <a:buChar char="•"/>
            </a:pPr>
            <a:r>
              <a:rPr lang="en-GB" sz="1400" dirty="0" smtClean="0"/>
              <a:t>Q&amp;A</a:t>
            </a:r>
            <a:endParaRPr lang="en-GB" sz="1400" dirty="0"/>
          </a:p>
          <a:p>
            <a:pPr marL="0" indent="0">
              <a:buNone/>
            </a:pPr>
            <a:endParaRPr lang="en-GB" dirty="0"/>
          </a:p>
        </p:txBody>
      </p:sp>
    </p:spTree>
    <p:extLst>
      <p:ext uri="{BB962C8B-B14F-4D97-AF65-F5344CB8AC3E}">
        <p14:creationId xmlns:p14="http://schemas.microsoft.com/office/powerpoint/2010/main" val="2621266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15" r="20315"/>
          <a:stretch>
            <a:fillRect/>
          </a:stretch>
        </p:blipFill>
        <p:spPr/>
      </p:pic>
      <p:sp>
        <p:nvSpPr>
          <p:cNvPr id="3" name="Text Placeholder 2"/>
          <p:cNvSpPr>
            <a:spLocks noGrp="1"/>
          </p:cNvSpPr>
          <p:nvPr>
            <p:ph type="body" sz="quarter" idx="10"/>
          </p:nvPr>
        </p:nvSpPr>
        <p:spPr>
          <a:xfrm>
            <a:off x="1117600" y="3426447"/>
            <a:ext cx="3810000" cy="932054"/>
          </a:xfrm>
        </p:spPr>
        <p:txBody>
          <a:bodyPr/>
          <a:lstStyle/>
          <a:p>
            <a:r>
              <a:rPr lang="en-GB" dirty="0" smtClean="0"/>
              <a:t>Loan interest</a:t>
            </a:r>
            <a:endParaRPr lang="en-GB" dirty="0"/>
          </a:p>
        </p:txBody>
      </p:sp>
      <p:sp>
        <p:nvSpPr>
          <p:cNvPr id="4" name="Text Placeholder 3"/>
          <p:cNvSpPr>
            <a:spLocks noGrp="1"/>
          </p:cNvSpPr>
          <p:nvPr>
            <p:ph type="body" sz="quarter" idx="12"/>
          </p:nvPr>
        </p:nvSpPr>
        <p:spPr>
          <a:xfrm>
            <a:off x="5143500" y="698348"/>
            <a:ext cx="3632200" cy="795405"/>
          </a:xfrm>
        </p:spPr>
        <p:txBody>
          <a:bodyPr/>
          <a:lstStyle/>
          <a:p>
            <a:r>
              <a:rPr lang="en-GB" dirty="0" smtClean="0"/>
              <a:t>Should I worry about loan interest?</a:t>
            </a:r>
            <a:endParaRPr lang="en-GB" dirty="0"/>
          </a:p>
        </p:txBody>
      </p:sp>
      <p:sp>
        <p:nvSpPr>
          <p:cNvPr id="5" name="Text Placeholder 4"/>
          <p:cNvSpPr>
            <a:spLocks noGrp="1"/>
          </p:cNvSpPr>
          <p:nvPr>
            <p:ph type="body" sz="quarter" idx="18"/>
          </p:nvPr>
        </p:nvSpPr>
        <p:spPr>
          <a:xfrm>
            <a:off x="5152128" y="1635540"/>
            <a:ext cx="3632200" cy="2580471"/>
          </a:xfrm>
        </p:spPr>
        <p:txBody>
          <a:bodyPr/>
          <a:lstStyle/>
          <a:p>
            <a:r>
              <a:rPr lang="en-GB" dirty="0" smtClean="0"/>
              <a:t>Under </a:t>
            </a:r>
            <a:r>
              <a:rPr lang="en-GB" dirty="0"/>
              <a:t>the current system, a graduate earning </a:t>
            </a:r>
            <a:r>
              <a:rPr lang="en-GB" b="1" dirty="0"/>
              <a:t>£31,575 </a:t>
            </a:r>
            <a:r>
              <a:rPr lang="en-GB" dirty="0"/>
              <a:t>a year repays </a:t>
            </a:r>
            <a:r>
              <a:rPr lang="en-GB" b="1" dirty="0"/>
              <a:t>£450 </a:t>
            </a:r>
            <a:r>
              <a:rPr lang="en-GB" dirty="0"/>
              <a:t>a year (£37.50 a month). Over 30 years, that’s £</a:t>
            </a:r>
            <a:r>
              <a:rPr lang="en-GB" dirty="0" smtClean="0"/>
              <a:t>13,500.</a:t>
            </a:r>
            <a:br>
              <a:rPr lang="en-GB" dirty="0" smtClean="0"/>
            </a:br>
            <a:r>
              <a:rPr lang="en-GB" i="1" dirty="0" smtClean="0"/>
              <a:t>This student will therefore only pay part of their tuition fees, never mind the maintenance loan or the interest!</a:t>
            </a:r>
          </a:p>
          <a:p>
            <a:r>
              <a:rPr lang="en-GB" dirty="0"/>
              <a:t>T</a:t>
            </a:r>
            <a:r>
              <a:rPr lang="en-GB" dirty="0" smtClean="0"/>
              <a:t>he </a:t>
            </a:r>
            <a:r>
              <a:rPr lang="en-GB" dirty="0"/>
              <a:t>Institute for Fiscal Studies estimates 83%* of people with English student loans won’t clear the debt (including interest) within 30 </a:t>
            </a:r>
            <a:r>
              <a:rPr lang="en-GB" dirty="0" smtClean="0"/>
              <a:t>years</a:t>
            </a:r>
            <a:br>
              <a:rPr lang="en-GB" dirty="0" smtClean="0"/>
            </a:br>
            <a:r>
              <a:rPr lang="en-GB" sz="1050" i="1" dirty="0"/>
              <a:t>*Source: Higher Education Finance reform, BN217</a:t>
            </a:r>
            <a:endParaRPr lang="en-GB" sz="1100" dirty="0"/>
          </a:p>
          <a:p>
            <a:endParaRPr lang="en-GB" dirty="0"/>
          </a:p>
          <a:p>
            <a:endParaRPr lang="en-GB" dirty="0"/>
          </a:p>
        </p:txBody>
      </p:sp>
    </p:spTree>
    <p:extLst>
      <p:ext uri="{BB962C8B-B14F-4D97-AF65-F5344CB8AC3E}">
        <p14:creationId xmlns:p14="http://schemas.microsoft.com/office/powerpoint/2010/main" val="2444118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883" b="7883"/>
          <a:stretch>
            <a:fillRect/>
          </a:stretch>
        </p:blipFill>
        <p:spPr/>
      </p:pic>
      <p:sp>
        <p:nvSpPr>
          <p:cNvPr id="3" name="Text Placeholder 2"/>
          <p:cNvSpPr>
            <a:spLocks noGrp="1"/>
          </p:cNvSpPr>
          <p:nvPr>
            <p:ph type="body" sz="quarter" idx="10"/>
          </p:nvPr>
        </p:nvSpPr>
        <p:spPr>
          <a:xfrm>
            <a:off x="2349500" y="1516247"/>
            <a:ext cx="4445000" cy="1855384"/>
          </a:xfrm>
        </p:spPr>
        <p:txBody>
          <a:bodyPr>
            <a:normAutofit/>
          </a:bodyPr>
          <a:lstStyle/>
          <a:p>
            <a:pPr algn="ctr"/>
            <a:r>
              <a:rPr lang="en-GB" sz="4400" dirty="0" smtClean="0">
                <a:solidFill>
                  <a:srgbClr val="00B0F0"/>
                </a:solidFill>
              </a:rPr>
              <a:t>How to apply</a:t>
            </a:r>
            <a:endParaRPr lang="en-GB" sz="4400" dirty="0">
              <a:solidFill>
                <a:srgbClr val="00B0F0"/>
              </a:solidFill>
            </a:endParaRP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31" b="231"/>
          <a:stretch>
            <a:fillRect/>
          </a:stretch>
        </p:blipFill>
        <p:spPr/>
      </p:pic>
    </p:spTree>
    <p:extLst>
      <p:ext uri="{BB962C8B-B14F-4D97-AF65-F5344CB8AC3E}">
        <p14:creationId xmlns:p14="http://schemas.microsoft.com/office/powerpoint/2010/main" val="3284303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02379" y="3431268"/>
            <a:ext cx="3810000" cy="932054"/>
          </a:xfrm>
        </p:spPr>
        <p:txBody>
          <a:bodyPr/>
          <a:lstStyle/>
          <a:p>
            <a:r>
              <a:rPr lang="en-GB" dirty="0" smtClean="0">
                <a:solidFill>
                  <a:schemeClr val="accent4"/>
                </a:solidFill>
              </a:rPr>
              <a:t>How to apply</a:t>
            </a:r>
            <a:endParaRPr lang="en-GB" dirty="0">
              <a:solidFill>
                <a:schemeClr val="accent4"/>
              </a:solidFill>
            </a:endParaRPr>
          </a:p>
        </p:txBody>
      </p:sp>
      <p:sp>
        <p:nvSpPr>
          <p:cNvPr id="5" name="Text Placeholder 4"/>
          <p:cNvSpPr>
            <a:spLocks noGrp="1"/>
          </p:cNvSpPr>
          <p:nvPr>
            <p:ph type="body" sz="quarter" idx="18"/>
          </p:nvPr>
        </p:nvSpPr>
        <p:spPr>
          <a:xfrm>
            <a:off x="4948083" y="1325288"/>
            <a:ext cx="3632200" cy="3818212"/>
          </a:xfrm>
        </p:spPr>
        <p:txBody>
          <a:bodyPr/>
          <a:lstStyle/>
          <a:p>
            <a:r>
              <a:rPr lang="en-GB" dirty="0" smtClean="0"/>
              <a:t>Apply online - </a:t>
            </a:r>
            <a:r>
              <a:rPr lang="en-GB" dirty="0" smtClean="0">
                <a:hlinkClick r:id="rId2"/>
              </a:rPr>
              <a:t>www.gov.uk/student-finance</a:t>
            </a:r>
            <a:r>
              <a:rPr lang="en-GB" dirty="0" smtClean="0"/>
              <a:t> </a:t>
            </a:r>
          </a:p>
          <a:p>
            <a:r>
              <a:rPr lang="en-GB" dirty="0"/>
              <a:t>A</a:t>
            </a:r>
            <a:r>
              <a:rPr lang="en-GB" dirty="0" smtClean="0"/>
              <a:t>pply even if you have not made your decisions on UCAS </a:t>
            </a:r>
          </a:p>
          <a:p>
            <a:r>
              <a:rPr lang="en-GB" dirty="0" smtClean="0"/>
              <a:t>Household income is assessed based on previous tax year </a:t>
            </a:r>
          </a:p>
          <a:p>
            <a:r>
              <a:rPr lang="en-GB" dirty="0"/>
              <a:t>Link to UCAS application</a:t>
            </a:r>
          </a:p>
          <a:p>
            <a:r>
              <a:rPr lang="en-GB" dirty="0"/>
              <a:t>Make sure to tick the box to share information with your </a:t>
            </a:r>
            <a:r>
              <a:rPr lang="en-GB" dirty="0" smtClean="0"/>
              <a:t>university</a:t>
            </a:r>
          </a:p>
          <a:p>
            <a:r>
              <a:rPr lang="en-GB" dirty="0" smtClean="0"/>
              <a:t>You need to put in your details to fill in household </a:t>
            </a:r>
            <a:r>
              <a:rPr lang="en-GB" dirty="0" smtClean="0"/>
              <a:t>income (P50/p45)</a:t>
            </a:r>
            <a:endParaRPr lang="en-GB" dirty="0"/>
          </a:p>
          <a:p>
            <a:r>
              <a:rPr lang="en-GB" dirty="0"/>
              <a:t>REMEMBER TO REAPPLY EVERY YEAR</a:t>
            </a:r>
            <a:r>
              <a:rPr lang="en-GB" dirty="0" smtClean="0"/>
              <a:t>!</a:t>
            </a:r>
          </a:p>
          <a:p>
            <a:r>
              <a:rPr lang="en-GB" dirty="0" smtClean="0"/>
              <a:t>Keep account of your CRN/passwords</a:t>
            </a:r>
            <a:endParaRPr lang="en-GB" dirty="0"/>
          </a:p>
        </p:txBody>
      </p:sp>
      <p:pic>
        <p:nvPicPr>
          <p:cNvPr id="7" name="Picture 2" descr="Image result for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4198" y="2988240"/>
            <a:ext cx="213185" cy="209404"/>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p:cNvSpPr>
            <a:spLocks noGrp="1"/>
          </p:cNvSpPr>
          <p:nvPr>
            <p:ph type="body" sz="quarter" idx="12"/>
          </p:nvPr>
        </p:nvSpPr>
        <p:spPr>
          <a:xfrm>
            <a:off x="4966519" y="529883"/>
            <a:ext cx="3632200" cy="795405"/>
          </a:xfrm>
        </p:spPr>
        <p:txBody>
          <a:bodyPr/>
          <a:lstStyle/>
          <a:p>
            <a:r>
              <a:rPr lang="en-GB" dirty="0" smtClean="0"/>
              <a:t>You need to: </a:t>
            </a:r>
            <a:endParaRPr lang="en-GB" dirty="0"/>
          </a:p>
        </p:txBody>
      </p:sp>
      <p:pic>
        <p:nvPicPr>
          <p:cNvPr id="9" name="Picture 8"/>
          <p:cNvPicPr>
            <a:picLocks noChangeAspect="1"/>
          </p:cNvPicPr>
          <p:nvPr/>
        </p:nvPicPr>
        <p:blipFill>
          <a:blip r:embed="rId4"/>
          <a:stretch>
            <a:fillRect/>
          </a:stretch>
        </p:blipFill>
        <p:spPr>
          <a:xfrm>
            <a:off x="122502" y="122898"/>
            <a:ext cx="4825581" cy="2910668"/>
          </a:xfrm>
          <a:prstGeom prst="rect">
            <a:avLst/>
          </a:prstGeom>
        </p:spPr>
      </p:pic>
    </p:spTree>
    <p:extLst>
      <p:ext uri="{BB962C8B-B14F-4D97-AF65-F5344CB8AC3E}">
        <p14:creationId xmlns:p14="http://schemas.microsoft.com/office/powerpoint/2010/main" val="2442365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Is getting a degree worth it?</a:t>
            </a:r>
            <a:endParaRPr lang="en-GB" dirty="0"/>
          </a:p>
        </p:txBody>
      </p:sp>
      <p:pic>
        <p:nvPicPr>
          <p:cNvPr id="3" name="Picture 2"/>
          <p:cNvPicPr>
            <a:picLocks noChangeAspect="1"/>
          </p:cNvPicPr>
          <p:nvPr/>
        </p:nvPicPr>
        <p:blipFill rotWithShape="1">
          <a:blip r:embed="rId2"/>
          <a:srcRect l="25744" t="30453" r="23637" b="11506"/>
          <a:stretch/>
        </p:blipFill>
        <p:spPr>
          <a:xfrm>
            <a:off x="622300" y="1828800"/>
            <a:ext cx="5667829" cy="3113314"/>
          </a:xfrm>
          <a:prstGeom prst="rect">
            <a:avLst/>
          </a:prstGeom>
        </p:spPr>
      </p:pic>
    </p:spTree>
    <p:extLst>
      <p:ext uri="{BB962C8B-B14F-4D97-AF65-F5344CB8AC3E}">
        <p14:creationId xmlns:p14="http://schemas.microsoft.com/office/powerpoint/2010/main" val="3728389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t="15" b="15"/>
          <a:stretch/>
        </p:blipFill>
        <p:spPr/>
      </p:pic>
      <p:sp>
        <p:nvSpPr>
          <p:cNvPr id="3" name="Text Placeholder 2"/>
          <p:cNvSpPr>
            <a:spLocks noGrp="1"/>
          </p:cNvSpPr>
          <p:nvPr>
            <p:ph type="body" sz="quarter" idx="10"/>
          </p:nvPr>
        </p:nvSpPr>
        <p:spPr/>
        <p:txBody>
          <a:bodyPr>
            <a:normAutofit fontScale="77500" lnSpcReduction="20000"/>
          </a:bodyPr>
          <a:lstStyle/>
          <a:p>
            <a:pPr algn="ctr"/>
            <a:r>
              <a:rPr lang="en-US" dirty="0" smtClean="0">
                <a:solidFill>
                  <a:schemeClr val="accent3"/>
                </a:solidFill>
              </a:rPr>
              <a:t>Bursaries, Scholarships and Grants</a:t>
            </a:r>
            <a:endParaRPr lang="en-US" dirty="0">
              <a:solidFill>
                <a:schemeClr val="accent3"/>
              </a:solidFill>
            </a:endParaRP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31" b="231"/>
          <a:stretch>
            <a:fillRect/>
          </a:stretch>
        </p:blipFill>
        <p:spPr/>
      </p:pic>
    </p:spTree>
    <p:extLst>
      <p:ext uri="{BB962C8B-B14F-4D97-AF65-F5344CB8AC3E}">
        <p14:creationId xmlns:p14="http://schemas.microsoft.com/office/powerpoint/2010/main" val="3087480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8413" y="473516"/>
            <a:ext cx="4013588" cy="1151084"/>
          </a:xfrm>
        </p:spPr>
        <p:txBody>
          <a:bodyPr/>
          <a:lstStyle/>
          <a:p>
            <a:r>
              <a:rPr lang="en-US" sz="3400" dirty="0" smtClean="0">
                <a:solidFill>
                  <a:schemeClr val="accent3"/>
                </a:solidFill>
              </a:rPr>
              <a:t>Citizens of </a:t>
            </a:r>
          </a:p>
          <a:p>
            <a:r>
              <a:rPr lang="en-US" sz="3400" dirty="0" smtClean="0">
                <a:solidFill>
                  <a:schemeClr val="accent3"/>
                </a:solidFill>
              </a:rPr>
              <a:t>Change 100</a:t>
            </a:r>
            <a:endParaRPr lang="en-US" sz="3400" dirty="0">
              <a:solidFill>
                <a:schemeClr val="accent3"/>
              </a:solidFill>
            </a:endParaRPr>
          </a:p>
        </p:txBody>
      </p:sp>
      <p:pic>
        <p:nvPicPr>
          <p:cNvPr id="7" name="Picture Placeholder 6" descr="7993.jpg"/>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0" y="2108200"/>
            <a:ext cx="4940300" cy="2563813"/>
          </a:xfrm>
        </p:spPr>
      </p:pic>
      <p:pic>
        <p:nvPicPr>
          <p:cNvPr id="8" name="Picture Placeholder 7" descr="7993.jp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graphicFrame>
        <p:nvGraphicFramePr>
          <p:cNvPr id="3" name="Diagram 2"/>
          <p:cNvGraphicFramePr/>
          <p:nvPr>
            <p:extLst/>
          </p:nvPr>
        </p:nvGraphicFramePr>
        <p:xfrm>
          <a:off x="3826205" y="1502979"/>
          <a:ext cx="5233713" cy="3496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375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21" r="20321"/>
          <a:stretch>
            <a:fillRect/>
          </a:stretch>
        </p:blipFill>
        <p:spPr/>
      </p:pic>
      <p:sp>
        <p:nvSpPr>
          <p:cNvPr id="3" name="Text Placeholder 2"/>
          <p:cNvSpPr>
            <a:spLocks noGrp="1"/>
          </p:cNvSpPr>
          <p:nvPr>
            <p:ph type="body" sz="quarter" idx="10"/>
          </p:nvPr>
        </p:nvSpPr>
        <p:spPr>
          <a:xfrm>
            <a:off x="1117600" y="3426447"/>
            <a:ext cx="3810000" cy="932054"/>
          </a:xfrm>
        </p:spPr>
        <p:txBody>
          <a:bodyPr/>
          <a:lstStyle/>
          <a:p>
            <a:r>
              <a:rPr lang="en-GB" dirty="0" smtClean="0">
                <a:solidFill>
                  <a:schemeClr val="accent3"/>
                </a:solidFill>
              </a:rPr>
              <a:t>Scholarships</a:t>
            </a:r>
            <a:endParaRPr lang="en-GB" dirty="0">
              <a:solidFill>
                <a:schemeClr val="accent3"/>
              </a:solidFill>
            </a:endParaRPr>
          </a:p>
        </p:txBody>
      </p:sp>
      <p:sp>
        <p:nvSpPr>
          <p:cNvPr id="4" name="Text Placeholder 3"/>
          <p:cNvSpPr>
            <a:spLocks noGrp="1"/>
          </p:cNvSpPr>
          <p:nvPr>
            <p:ph type="body" sz="quarter" idx="12"/>
          </p:nvPr>
        </p:nvSpPr>
        <p:spPr>
          <a:xfrm>
            <a:off x="4843353" y="322785"/>
            <a:ext cx="3632200" cy="634861"/>
          </a:xfrm>
        </p:spPr>
        <p:txBody>
          <a:bodyPr/>
          <a:lstStyle/>
          <a:p>
            <a:r>
              <a:rPr lang="en-GB" dirty="0" smtClean="0"/>
              <a:t>Other Scholarships</a:t>
            </a:r>
            <a:endParaRPr lang="en-GB" dirty="0"/>
          </a:p>
        </p:txBody>
      </p:sp>
      <p:sp>
        <p:nvSpPr>
          <p:cNvPr id="8" name="TextBox 7"/>
          <p:cNvSpPr txBox="1"/>
          <p:nvPr/>
        </p:nvSpPr>
        <p:spPr>
          <a:xfrm>
            <a:off x="6764543" y="1025554"/>
            <a:ext cx="1970578" cy="1354217"/>
          </a:xfrm>
          <a:prstGeom prst="rect">
            <a:avLst/>
          </a:prstGeom>
          <a:solidFill>
            <a:schemeClr val="accent3"/>
          </a:solidFill>
        </p:spPr>
        <p:txBody>
          <a:bodyPr wrap="square" rtlCol="0">
            <a:spAutoFit/>
          </a:bodyPr>
          <a:lstStyle/>
          <a:p>
            <a:r>
              <a:rPr lang="en-GB" dirty="0" smtClean="0">
                <a:solidFill>
                  <a:schemeClr val="bg1"/>
                </a:solidFill>
                <a:latin typeface="+mj-lt"/>
                <a:cs typeface="Calibri" panose="020F0502020204030204" pitchFamily="34" charset="0"/>
              </a:rPr>
              <a:t>University of Leicester Scholarship</a:t>
            </a:r>
          </a:p>
          <a:p>
            <a:r>
              <a:rPr lang="en-GB" sz="2800" dirty="0" smtClean="0">
                <a:solidFill>
                  <a:schemeClr val="bg1"/>
                </a:solidFill>
                <a:latin typeface="+mj-lt"/>
                <a:cs typeface="Calibri" panose="020F0502020204030204" pitchFamily="34" charset="0"/>
              </a:rPr>
              <a:t>£1000</a:t>
            </a:r>
          </a:p>
        </p:txBody>
      </p:sp>
      <p:sp>
        <p:nvSpPr>
          <p:cNvPr id="12" name="TextBox 11"/>
          <p:cNvSpPr txBox="1"/>
          <p:nvPr/>
        </p:nvSpPr>
        <p:spPr>
          <a:xfrm>
            <a:off x="4849797" y="1025554"/>
            <a:ext cx="1704566" cy="1354217"/>
          </a:xfrm>
          <a:prstGeom prst="rect">
            <a:avLst/>
          </a:prstGeom>
          <a:solidFill>
            <a:schemeClr val="accent4"/>
          </a:solidFill>
        </p:spPr>
        <p:txBody>
          <a:bodyPr wrap="square" rtlCol="0">
            <a:spAutoFit/>
          </a:bodyPr>
          <a:lstStyle/>
          <a:p>
            <a:r>
              <a:rPr lang="en-GB" dirty="0" smtClean="0">
                <a:solidFill>
                  <a:schemeClr val="bg1"/>
                </a:solidFill>
                <a:latin typeface="+mj-lt"/>
                <a:cs typeface="Calibri" panose="020F0502020204030204" pitchFamily="34" charset="0"/>
              </a:rPr>
              <a:t>Mature Student Scholarship</a:t>
            </a:r>
          </a:p>
          <a:p>
            <a:r>
              <a:rPr lang="en-GB" sz="2800" dirty="0" smtClean="0">
                <a:solidFill>
                  <a:schemeClr val="bg1"/>
                </a:solidFill>
                <a:latin typeface="+mj-lt"/>
                <a:cs typeface="Calibri" panose="020F0502020204030204" pitchFamily="34" charset="0"/>
              </a:rPr>
              <a:t>£3000</a:t>
            </a:r>
          </a:p>
        </p:txBody>
      </p:sp>
      <p:sp>
        <p:nvSpPr>
          <p:cNvPr id="13" name="TextBox 12"/>
          <p:cNvSpPr txBox="1"/>
          <p:nvPr/>
        </p:nvSpPr>
        <p:spPr>
          <a:xfrm>
            <a:off x="4843353" y="2571750"/>
            <a:ext cx="1711010" cy="1508105"/>
          </a:xfrm>
          <a:prstGeom prst="rect">
            <a:avLst/>
          </a:prstGeom>
          <a:solidFill>
            <a:schemeClr val="accent2"/>
          </a:solidFill>
        </p:spPr>
        <p:txBody>
          <a:bodyPr wrap="square" rtlCol="0">
            <a:spAutoFit/>
          </a:bodyPr>
          <a:lstStyle/>
          <a:p>
            <a:r>
              <a:rPr lang="en-GB" dirty="0" smtClean="0">
                <a:solidFill>
                  <a:schemeClr val="bg1"/>
                </a:solidFill>
                <a:latin typeface="+mj-lt"/>
                <a:cs typeface="Calibri" panose="020F0502020204030204" pitchFamily="34" charset="0"/>
              </a:rPr>
              <a:t>Sports Scholarships</a:t>
            </a:r>
          </a:p>
          <a:p>
            <a:r>
              <a:rPr lang="en-GB" sz="2800" dirty="0" smtClean="0">
                <a:solidFill>
                  <a:schemeClr val="bg1"/>
                </a:solidFill>
                <a:latin typeface="+mj-lt"/>
                <a:cs typeface="Calibri" panose="020F0502020204030204" pitchFamily="34" charset="0"/>
              </a:rPr>
              <a:t>£5000-£500</a:t>
            </a:r>
          </a:p>
        </p:txBody>
      </p:sp>
      <p:sp>
        <p:nvSpPr>
          <p:cNvPr id="14" name="TextBox 13"/>
          <p:cNvSpPr txBox="1"/>
          <p:nvPr/>
        </p:nvSpPr>
        <p:spPr>
          <a:xfrm>
            <a:off x="6762786" y="2573397"/>
            <a:ext cx="1972335" cy="1508105"/>
          </a:xfrm>
          <a:prstGeom prst="rect">
            <a:avLst/>
          </a:prstGeom>
          <a:solidFill>
            <a:srgbClr val="7030A0"/>
          </a:solidFill>
        </p:spPr>
        <p:txBody>
          <a:bodyPr wrap="square" rtlCol="0">
            <a:spAutoFit/>
          </a:bodyPr>
          <a:lstStyle/>
          <a:p>
            <a:r>
              <a:rPr lang="en-GB" dirty="0" smtClean="0">
                <a:solidFill>
                  <a:schemeClr val="bg1"/>
                </a:solidFill>
                <a:latin typeface="+mj-lt"/>
                <a:cs typeface="Calibri" panose="020F0502020204030204" pitchFamily="34" charset="0"/>
              </a:rPr>
              <a:t>Music and Choral Scholarships</a:t>
            </a:r>
          </a:p>
          <a:p>
            <a:r>
              <a:rPr lang="en-GB" sz="2800" dirty="0" smtClean="0">
                <a:solidFill>
                  <a:schemeClr val="bg1"/>
                </a:solidFill>
                <a:latin typeface="+mj-lt"/>
                <a:cs typeface="Calibri" panose="020F0502020204030204" pitchFamily="34" charset="0"/>
              </a:rPr>
              <a:t>£1000-£500</a:t>
            </a:r>
          </a:p>
        </p:txBody>
      </p:sp>
      <p:sp>
        <p:nvSpPr>
          <p:cNvPr id="15" name="TextBox 14"/>
          <p:cNvSpPr txBox="1"/>
          <p:nvPr/>
        </p:nvSpPr>
        <p:spPr>
          <a:xfrm>
            <a:off x="4647801" y="4171464"/>
            <a:ext cx="4229973" cy="778166"/>
          </a:xfrm>
          <a:prstGeom prst="rect">
            <a:avLst/>
          </a:prstGeom>
          <a:noFill/>
        </p:spPr>
        <p:txBody>
          <a:bodyPr wrap="square" lIns="216000" tIns="187200" rIns="216000" bIns="187200" rtlCol="0">
            <a:spAutoFit/>
          </a:bodyPr>
          <a:lstStyle/>
          <a:p>
            <a:r>
              <a:rPr lang="en-GB" sz="1300" dirty="0">
                <a:latin typeface="+mj-lt"/>
                <a:hlinkClick r:id="rId3"/>
              </a:rPr>
              <a:t>https://le.ac.uk/study/undergraduates/fees-funding/scholarships-and-discounts</a:t>
            </a:r>
            <a:endParaRPr lang="en-GB" sz="1300" b="1" i="0" dirty="0" smtClean="0">
              <a:solidFill>
                <a:schemeClr val="accent1"/>
              </a:solidFill>
              <a:latin typeface="+mj-lt"/>
              <a:cs typeface="Arial"/>
            </a:endParaRPr>
          </a:p>
        </p:txBody>
      </p:sp>
    </p:spTree>
    <p:extLst>
      <p:ext uri="{BB962C8B-B14F-4D97-AF65-F5344CB8AC3E}">
        <p14:creationId xmlns:p14="http://schemas.microsoft.com/office/powerpoint/2010/main" val="1627744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70" r="20370"/>
          <a:stretch>
            <a:fillRect/>
          </a:stretch>
        </p:blipFill>
        <p:spPr/>
      </p:pic>
      <p:sp>
        <p:nvSpPr>
          <p:cNvPr id="3" name="Text Placeholder 2"/>
          <p:cNvSpPr>
            <a:spLocks noGrp="1"/>
          </p:cNvSpPr>
          <p:nvPr>
            <p:ph type="body" sz="quarter" idx="10"/>
          </p:nvPr>
        </p:nvSpPr>
        <p:spPr>
          <a:xfrm>
            <a:off x="1117600" y="470311"/>
            <a:ext cx="3810000" cy="932054"/>
          </a:xfrm>
        </p:spPr>
        <p:txBody>
          <a:bodyPr/>
          <a:lstStyle/>
          <a:p>
            <a:r>
              <a:rPr lang="en-GB" dirty="0" smtClean="0">
                <a:solidFill>
                  <a:schemeClr val="accent3"/>
                </a:solidFill>
              </a:rPr>
              <a:t>Grants</a:t>
            </a:r>
            <a:endParaRPr lang="en-GB" dirty="0">
              <a:solidFill>
                <a:schemeClr val="accent3"/>
              </a:solidFill>
            </a:endParaRPr>
          </a:p>
        </p:txBody>
      </p:sp>
      <p:sp>
        <p:nvSpPr>
          <p:cNvPr id="4" name="Text Placeholder 3"/>
          <p:cNvSpPr>
            <a:spLocks noGrp="1"/>
          </p:cNvSpPr>
          <p:nvPr>
            <p:ph type="body" sz="quarter" idx="12"/>
          </p:nvPr>
        </p:nvSpPr>
        <p:spPr>
          <a:xfrm>
            <a:off x="4865166" y="231685"/>
            <a:ext cx="3632200" cy="307777"/>
          </a:xfrm>
        </p:spPr>
        <p:txBody>
          <a:bodyPr/>
          <a:lstStyle/>
          <a:p>
            <a:r>
              <a:rPr lang="en-GB" dirty="0" smtClean="0"/>
              <a:t>Weird and wonderful grants!</a:t>
            </a:r>
            <a:endParaRPr lang="en-GB" dirty="0"/>
          </a:p>
        </p:txBody>
      </p:sp>
      <p:sp>
        <p:nvSpPr>
          <p:cNvPr id="5" name="Text Placeholder 4"/>
          <p:cNvSpPr>
            <a:spLocks noGrp="1"/>
          </p:cNvSpPr>
          <p:nvPr>
            <p:ph type="body" sz="quarter" idx="18"/>
          </p:nvPr>
        </p:nvSpPr>
        <p:spPr>
          <a:xfrm>
            <a:off x="4865166" y="551432"/>
            <a:ext cx="4167152" cy="4327694"/>
          </a:xfrm>
        </p:spPr>
        <p:txBody>
          <a:bodyPr/>
          <a:lstStyle/>
          <a:p>
            <a:pPr marL="0" indent="0">
              <a:lnSpc>
                <a:spcPct val="130000"/>
              </a:lnSpc>
              <a:buNone/>
            </a:pPr>
            <a:r>
              <a:rPr lang="en-GB" sz="1200" b="1" dirty="0">
                <a:solidFill>
                  <a:schemeClr val="accent1"/>
                </a:solidFill>
              </a:rPr>
              <a:t>Vegetarian Charity Grant: maximum award: £500 </a:t>
            </a:r>
            <a:r>
              <a:rPr lang="en-GB" sz="1400" dirty="0"/>
              <a:t/>
            </a:r>
            <a:br>
              <a:rPr lang="en-GB" sz="1400" dirty="0"/>
            </a:br>
            <a:r>
              <a:rPr lang="en-GB" sz="1100" dirty="0"/>
              <a:t>The </a:t>
            </a:r>
            <a:r>
              <a:rPr lang="en-GB" sz="1100" b="1" dirty="0"/>
              <a:t>Vegetarian Charity </a:t>
            </a:r>
            <a:r>
              <a:rPr lang="en-GB" sz="1100" dirty="0"/>
              <a:t>will provide a one-off award of up to £500 for a student in financial need, as long as they promise not to eat any meat. </a:t>
            </a:r>
            <a:endParaRPr lang="en-GB" sz="1100" dirty="0" smtClean="0"/>
          </a:p>
          <a:p>
            <a:pPr marL="0" indent="0">
              <a:lnSpc>
                <a:spcPct val="130000"/>
              </a:lnSpc>
              <a:buNone/>
            </a:pPr>
            <a:r>
              <a:rPr lang="en-GB" sz="1200" b="1" dirty="0" err="1" smtClean="0">
                <a:solidFill>
                  <a:schemeClr val="accent1"/>
                </a:solidFill>
              </a:rPr>
              <a:t>Leverhulme</a:t>
            </a:r>
            <a:r>
              <a:rPr lang="en-GB" sz="1200" b="1" dirty="0" smtClean="0">
                <a:solidFill>
                  <a:schemeClr val="accent1"/>
                </a:solidFill>
              </a:rPr>
              <a:t> </a:t>
            </a:r>
            <a:r>
              <a:rPr lang="en-GB" sz="1200" b="1" dirty="0">
                <a:solidFill>
                  <a:schemeClr val="accent1"/>
                </a:solidFill>
              </a:rPr>
              <a:t>Trust Undergraduate Bursary: maximum award: £9,000 </a:t>
            </a:r>
            <a:r>
              <a:rPr lang="en-GB" sz="1400" dirty="0"/>
              <a:t/>
            </a:r>
            <a:br>
              <a:rPr lang="en-GB" sz="1400" dirty="0"/>
            </a:br>
            <a:r>
              <a:rPr lang="en-GB" sz="1100" dirty="0"/>
              <a:t>The </a:t>
            </a:r>
            <a:r>
              <a:rPr lang="en-GB" sz="1100" b="1" dirty="0" err="1"/>
              <a:t>Leverhulme</a:t>
            </a:r>
            <a:r>
              <a:rPr lang="en-GB" sz="1100" b="1" dirty="0"/>
              <a:t> Trade Charities Trust </a:t>
            </a:r>
            <a:r>
              <a:rPr lang="en-GB" sz="1100" dirty="0"/>
              <a:t>offers bursaries of up to £3,000 a year to UK students who are the son, daughter, spouse, widow or widower of a grocer – or indeed a chemist or travelling salesman – and are in need of financial support. </a:t>
            </a:r>
          </a:p>
          <a:p>
            <a:pPr marL="0" indent="0">
              <a:lnSpc>
                <a:spcPct val="130000"/>
              </a:lnSpc>
              <a:buNone/>
            </a:pPr>
            <a:r>
              <a:rPr lang="en-GB" sz="1200" b="1" dirty="0" smtClean="0">
                <a:solidFill>
                  <a:schemeClr val="accent1"/>
                </a:solidFill>
              </a:rPr>
              <a:t>Desmond </a:t>
            </a:r>
            <a:r>
              <a:rPr lang="en-GB" sz="1200" b="1" dirty="0">
                <a:solidFill>
                  <a:schemeClr val="accent1"/>
                </a:solidFill>
              </a:rPr>
              <a:t>Tutu Scholarship: maximum award: £24,000 (5 available)                        </a:t>
            </a:r>
            <a:r>
              <a:rPr lang="en-GB" sz="1400" dirty="0"/>
              <a:t/>
            </a:r>
            <a:br>
              <a:rPr lang="en-GB" sz="1400" dirty="0"/>
            </a:br>
            <a:r>
              <a:rPr lang="en-GB" sz="1100" dirty="0"/>
              <a:t>The </a:t>
            </a:r>
            <a:r>
              <a:rPr lang="en-GB" sz="1100" b="1" dirty="0"/>
              <a:t>Desmond Tutu Scholarship </a:t>
            </a:r>
            <a:r>
              <a:rPr lang="en-GB" sz="1100" dirty="0"/>
              <a:t>offers up to £8,000 per year for students in financial need who are committed to helping the developing world. Applicants must submit a statement showing their proven dedication and "a strong desire to develop skills that, on graduation, they can apply in practical ways to build better futures for disadvantaged peoples around the world".</a:t>
            </a:r>
          </a:p>
          <a:p>
            <a:endParaRPr lang="en-GB" dirty="0"/>
          </a:p>
        </p:txBody>
      </p:sp>
    </p:spTree>
    <p:extLst>
      <p:ext uri="{BB962C8B-B14F-4D97-AF65-F5344CB8AC3E}">
        <p14:creationId xmlns:p14="http://schemas.microsoft.com/office/powerpoint/2010/main" val="2504461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a:spLocks noGrp="1"/>
          </p:cNvSpPr>
          <p:nvPr>
            <p:ph type="body" sz="quarter" idx="17"/>
          </p:nvPr>
        </p:nvSpPr>
        <p:spPr>
          <a:prstGeom prst="rect">
            <a:avLst/>
          </a:prstGeom>
        </p:spPr>
        <p:txBody>
          <a:bodyPr/>
          <a:lstStyle/>
          <a:p>
            <a:pPr marL="285750" indent="-285750">
              <a:lnSpc>
                <a:spcPct val="110000"/>
              </a:lnSpc>
              <a:buFont typeface="Arial" panose="020B0604020202020204" pitchFamily="34" charset="0"/>
              <a:buChar char="•"/>
            </a:pPr>
            <a:endParaRPr lang="en-GB" dirty="0" smtClean="0"/>
          </a:p>
          <a:p>
            <a:pPr marL="0" indent="0">
              <a:lnSpc>
                <a:spcPct val="110000"/>
              </a:lnSpc>
              <a:buNone/>
            </a:pPr>
            <a:endParaRPr lang="en-GB" dirty="0"/>
          </a:p>
        </p:txBody>
      </p:sp>
      <p:sp>
        <p:nvSpPr>
          <p:cNvPr id="20" name="Text Placeholder 19"/>
          <p:cNvSpPr>
            <a:spLocks noGrp="1"/>
          </p:cNvSpPr>
          <p:nvPr>
            <p:ph type="body" sz="quarter" idx="19"/>
          </p:nvPr>
        </p:nvSpPr>
        <p:spPr>
          <a:xfrm>
            <a:off x="614172" y="2003229"/>
            <a:ext cx="2852928" cy="2760754"/>
          </a:xfrm>
        </p:spPr>
        <p:txBody>
          <a:bodyPr/>
          <a:lstStyle/>
          <a:p>
            <a:r>
              <a:rPr lang="en-GB" dirty="0" smtClean="0"/>
              <a:t>Remember to apply early for Student Finance</a:t>
            </a:r>
          </a:p>
          <a:p>
            <a:r>
              <a:rPr lang="en-GB" dirty="0" smtClean="0"/>
              <a:t>There are lots of sources of money available to you to support your studies</a:t>
            </a:r>
          </a:p>
          <a:p>
            <a:r>
              <a:rPr lang="en-GB" dirty="0" smtClean="0"/>
              <a:t>Think about supplementing your income</a:t>
            </a:r>
          </a:p>
          <a:p>
            <a:pPr marL="0" indent="0">
              <a:buNone/>
            </a:pPr>
            <a:endParaRPr lang="en-GB" sz="1000" dirty="0"/>
          </a:p>
          <a:p>
            <a:pPr marL="0" indent="0">
              <a:buNone/>
            </a:pPr>
            <a:r>
              <a:rPr lang="en-GB" b="1" dirty="0" smtClean="0"/>
              <a:t>Getting a degree is definitely worth it!</a:t>
            </a:r>
            <a:endParaRPr lang="en-GB" b="1" dirty="0"/>
          </a:p>
        </p:txBody>
      </p:sp>
      <p:pic>
        <p:nvPicPr>
          <p:cNvPr id="26" name="Picture Placeholder 7" descr="7291.jpg"/>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l="1006" r="1006"/>
          <a:stretch/>
        </p:blipFill>
        <p:spPr/>
      </p:pic>
      <p:pic>
        <p:nvPicPr>
          <p:cNvPr id="29" name="Picture Placeholder 6" descr="7138.jpg"/>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t="24180" b="24180"/>
          <a:stretch/>
        </p:blipFill>
        <p:spPr/>
      </p:pic>
      <p:pic>
        <p:nvPicPr>
          <p:cNvPr id="35" name="Picture Placeholder 5" descr="7196.tif"/>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26783" r="26783"/>
          <a:stretch/>
        </p:blipFill>
        <p:spPr/>
      </p:pic>
      <p:sp>
        <p:nvSpPr>
          <p:cNvPr id="37" name="Text Placeholder 36"/>
          <p:cNvSpPr>
            <a:spLocks noGrp="1"/>
          </p:cNvSpPr>
          <p:nvPr>
            <p:ph type="body" sz="quarter" idx="12"/>
          </p:nvPr>
        </p:nvSpPr>
        <p:spPr>
          <a:xfrm>
            <a:off x="614172" y="1389161"/>
            <a:ext cx="3149600" cy="430887"/>
          </a:xfrm>
        </p:spPr>
        <p:txBody>
          <a:bodyPr/>
          <a:lstStyle/>
          <a:p>
            <a:r>
              <a:rPr lang="en-GB" dirty="0" smtClean="0">
                <a:solidFill>
                  <a:schemeClr val="accent1"/>
                </a:solidFill>
              </a:rPr>
              <a:t>Summary</a:t>
            </a:r>
            <a:endParaRPr lang="en-GB" dirty="0">
              <a:solidFill>
                <a:schemeClr val="accent1"/>
              </a:solidFill>
            </a:endParaRPr>
          </a:p>
        </p:txBody>
      </p:sp>
    </p:spTree>
    <p:extLst>
      <p:ext uri="{BB962C8B-B14F-4D97-AF65-F5344CB8AC3E}">
        <p14:creationId xmlns:p14="http://schemas.microsoft.com/office/powerpoint/2010/main" val="2360997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0200" b="10200"/>
          <a:stretch>
            <a:fillRect/>
          </a:stretch>
        </p:blipFill>
        <p:spPr/>
      </p:pic>
      <p:sp>
        <p:nvSpPr>
          <p:cNvPr id="3" name="Text Placeholder 2"/>
          <p:cNvSpPr>
            <a:spLocks noGrp="1"/>
          </p:cNvSpPr>
          <p:nvPr>
            <p:ph type="body" sz="quarter" idx="10"/>
          </p:nvPr>
        </p:nvSpPr>
        <p:spPr>
          <a:xfrm>
            <a:off x="2064364" y="2128221"/>
            <a:ext cx="4767359" cy="2117958"/>
          </a:xfrm>
        </p:spPr>
        <p:txBody>
          <a:bodyPr>
            <a:normAutofit fontScale="62500" lnSpcReduction="20000"/>
          </a:bodyPr>
          <a:lstStyle/>
          <a:p>
            <a:pPr algn="ctr"/>
            <a:r>
              <a:rPr lang="en-GB" dirty="0" smtClean="0">
                <a:solidFill>
                  <a:srgbClr val="FF0000"/>
                </a:solidFill>
              </a:rPr>
              <a:t>Thank you for listening.</a:t>
            </a:r>
          </a:p>
          <a:p>
            <a:pPr algn="ctr"/>
            <a:r>
              <a:rPr lang="en-GB" dirty="0" smtClean="0">
                <a:solidFill>
                  <a:srgbClr val="FF0000"/>
                </a:solidFill>
              </a:rPr>
              <a:t>Any questions?</a:t>
            </a:r>
          </a:p>
          <a:p>
            <a:pPr algn="ctr"/>
            <a:r>
              <a:rPr lang="en-GB" dirty="0" smtClean="0">
                <a:solidFill>
                  <a:srgbClr val="FF0000"/>
                </a:solidFill>
              </a:rPr>
              <a:t>www.le.ac.uk/chat</a:t>
            </a:r>
            <a:endParaRPr lang="en-GB" dirty="0">
              <a:solidFill>
                <a:srgbClr val="FF0000"/>
              </a:solidFill>
            </a:endParaRPr>
          </a:p>
        </p:txBody>
      </p:sp>
      <p:pic>
        <p:nvPicPr>
          <p:cNvPr id="5" name="Picture Placeholder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97" r="97" b="15062"/>
          <a:stretch/>
        </p:blipFill>
        <p:spPr>
          <a:xfrm>
            <a:off x="615602" y="349202"/>
            <a:ext cx="7915275" cy="52587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197" y="3098463"/>
            <a:ext cx="1473475" cy="1910115"/>
          </a:xfrm>
          <a:prstGeom prst="rect">
            <a:avLst/>
          </a:prstGeom>
        </p:spPr>
      </p:pic>
    </p:spTree>
    <p:extLst>
      <p:ext uri="{BB962C8B-B14F-4D97-AF65-F5344CB8AC3E}">
        <p14:creationId xmlns:p14="http://schemas.microsoft.com/office/powerpoint/2010/main" val="186822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Kierun\Downloads\2696.jpg"/>
          <p:cNvPicPr>
            <a:picLocks noChangeAspect="1" noChangeArrowheads="1"/>
          </p:cNvPicPr>
          <p:nvPr/>
        </p:nvPicPr>
        <p:blipFill>
          <a:blip r:embed="rId2"/>
          <a:srcRect b="20037"/>
          <a:stretch>
            <a:fillRect/>
          </a:stretch>
        </p:blipFill>
        <p:spPr bwMode="auto">
          <a:xfrm>
            <a:off x="-1" y="-12701"/>
            <a:ext cx="9109900" cy="5156201"/>
          </a:xfrm>
          <a:prstGeom prst="rect">
            <a:avLst/>
          </a:prstGeom>
          <a:noFill/>
        </p:spPr>
      </p:pic>
      <p:sp>
        <p:nvSpPr>
          <p:cNvPr id="5" name="Picture Placeholder 4"/>
          <p:cNvSpPr>
            <a:spLocks noGrp="1"/>
          </p:cNvSpPr>
          <p:nvPr>
            <p:ph type="pic" sz="quarter" idx="11"/>
          </p:nvPr>
        </p:nvSpPr>
        <p:spPr/>
      </p:sp>
      <p:pic>
        <p:nvPicPr>
          <p:cNvPr id="5122" name="Picture 2" descr="C:\Users\Kierun\Downloads\5649.jpg"/>
          <p:cNvPicPr>
            <a:picLocks noChangeAspect="1" noChangeArrowheads="1"/>
          </p:cNvPicPr>
          <p:nvPr/>
        </p:nvPicPr>
        <p:blipFill>
          <a:blip r:embed="rId3"/>
          <a:srcRect t="12702"/>
          <a:stretch>
            <a:fillRect/>
          </a:stretch>
        </p:blipFill>
        <p:spPr bwMode="auto">
          <a:xfrm>
            <a:off x="0" y="0"/>
            <a:ext cx="9144000" cy="5143500"/>
          </a:xfrm>
          <a:prstGeom prst="rect">
            <a:avLst/>
          </a:prstGeom>
          <a:noFill/>
        </p:spPr>
      </p:pic>
      <p:sp>
        <p:nvSpPr>
          <p:cNvPr id="3" name="Text Placeholder 2"/>
          <p:cNvSpPr>
            <a:spLocks noGrp="1"/>
          </p:cNvSpPr>
          <p:nvPr>
            <p:ph type="body" sz="quarter" idx="10"/>
          </p:nvPr>
        </p:nvSpPr>
        <p:spPr>
          <a:xfrm>
            <a:off x="2349500" y="1875558"/>
            <a:ext cx="4445000" cy="1855384"/>
          </a:xfrm>
        </p:spPr>
        <p:txBody>
          <a:bodyPr>
            <a:normAutofit/>
          </a:bodyPr>
          <a:lstStyle/>
          <a:p>
            <a:pPr algn="ctr"/>
            <a:r>
              <a:rPr lang="en-GB" dirty="0" smtClean="0">
                <a:solidFill>
                  <a:srgbClr val="00B0F0"/>
                </a:solidFill>
              </a:rPr>
              <a:t>Application Process</a:t>
            </a:r>
            <a:endParaRPr lang="en-GB" dirty="0">
              <a:solidFill>
                <a:srgbClr val="00B0F0"/>
              </a:solidFill>
            </a:endParaRPr>
          </a:p>
        </p:txBody>
      </p:sp>
      <p:pic>
        <p:nvPicPr>
          <p:cNvPr id="4" name="Picture Placeholder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31" b="231"/>
          <a:stretch>
            <a:fillRect/>
          </a:stretch>
        </p:blipFill>
        <p:spPr/>
      </p:pic>
    </p:spTree>
    <p:extLst>
      <p:ext uri="{BB962C8B-B14F-4D97-AF65-F5344CB8AC3E}">
        <p14:creationId xmlns:p14="http://schemas.microsoft.com/office/powerpoint/2010/main" val="2343264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The Application Timeline</a:t>
            </a:r>
            <a:endParaRPr lang="en-GB" dirty="0"/>
          </a:p>
        </p:txBody>
      </p:sp>
      <p:graphicFrame>
        <p:nvGraphicFramePr>
          <p:cNvPr id="5" name="Diagram 4"/>
          <p:cNvGraphicFramePr/>
          <p:nvPr>
            <p:extLst/>
          </p:nvPr>
        </p:nvGraphicFramePr>
        <p:xfrm>
          <a:off x="594507" y="1281533"/>
          <a:ext cx="792719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46332" y="3585535"/>
            <a:ext cx="1491798" cy="1455274"/>
          </a:xfrm>
          <a:prstGeom prst="rect">
            <a:avLst/>
          </a:prstGeom>
          <a:noFill/>
        </p:spPr>
        <p:txBody>
          <a:bodyPr wrap="square" lIns="216000" tIns="187200" rIns="216000" bIns="187200" rtlCol="0">
            <a:spAutoFit/>
          </a:bodyPr>
          <a:lstStyle/>
          <a:p>
            <a:r>
              <a:rPr lang="en-GB" sz="1000" b="1" dirty="0" smtClean="0">
                <a:latin typeface="Georgia" panose="02040502050405020303" pitchFamily="18" charset="0"/>
                <a:cs typeface="Arial"/>
              </a:rPr>
              <a:t>Research your courses and universities</a:t>
            </a:r>
          </a:p>
          <a:p>
            <a:r>
              <a:rPr lang="en-GB" sz="1000" b="1" i="0" dirty="0" smtClean="0">
                <a:latin typeface="Georgia" panose="02040502050405020303" pitchFamily="18" charset="0"/>
                <a:cs typeface="Arial"/>
              </a:rPr>
              <a:t/>
            </a:r>
            <a:br>
              <a:rPr lang="en-GB" sz="1000" b="1" i="0" dirty="0" smtClean="0">
                <a:latin typeface="Georgia" panose="02040502050405020303" pitchFamily="18" charset="0"/>
                <a:cs typeface="Arial"/>
              </a:rPr>
            </a:br>
            <a:r>
              <a:rPr lang="en-GB" sz="1000" b="1" i="0" dirty="0" smtClean="0">
                <a:latin typeface="Georgia" panose="02040502050405020303" pitchFamily="18" charset="0"/>
                <a:cs typeface="Arial"/>
              </a:rPr>
              <a:t>Writing </a:t>
            </a:r>
            <a:r>
              <a:rPr lang="en-GB" sz="1000" b="1" dirty="0" smtClean="0">
                <a:latin typeface="Georgia" panose="02040502050405020303" pitchFamily="18" charset="0"/>
                <a:cs typeface="Arial"/>
              </a:rPr>
              <a:t>the</a:t>
            </a:r>
            <a:r>
              <a:rPr lang="en-GB" sz="1000" b="1" i="0" dirty="0" smtClean="0">
                <a:latin typeface="Georgia" panose="02040502050405020303" pitchFamily="18" charset="0"/>
                <a:cs typeface="Arial"/>
              </a:rPr>
              <a:t> Personal Statement</a:t>
            </a:r>
          </a:p>
        </p:txBody>
      </p:sp>
      <p:sp>
        <p:nvSpPr>
          <p:cNvPr id="7" name="TextBox 6"/>
          <p:cNvSpPr txBox="1"/>
          <p:nvPr/>
        </p:nvSpPr>
        <p:spPr>
          <a:xfrm>
            <a:off x="1389535" y="1536660"/>
            <a:ext cx="1888139" cy="1301386"/>
          </a:xfrm>
          <a:prstGeom prst="rect">
            <a:avLst/>
          </a:prstGeom>
          <a:noFill/>
        </p:spPr>
        <p:txBody>
          <a:bodyPr wrap="square" lIns="216000" tIns="187200" rIns="216000" bIns="187200" rtlCol="0">
            <a:spAutoFit/>
          </a:bodyPr>
          <a:lstStyle/>
          <a:p>
            <a:r>
              <a:rPr lang="en-GB" sz="1000" b="1" dirty="0" smtClean="0">
                <a:latin typeface="Georgia" panose="02040502050405020303" pitchFamily="18" charset="0"/>
                <a:cs typeface="Arial"/>
              </a:rPr>
              <a:t>Apply</a:t>
            </a:r>
          </a:p>
          <a:p>
            <a:r>
              <a:rPr lang="en-GB" sz="1000" b="1" i="0" dirty="0" smtClean="0">
                <a:latin typeface="Georgia" panose="02040502050405020303" pitchFamily="18" charset="0"/>
                <a:cs typeface="Arial"/>
              </a:rPr>
              <a:t>15</a:t>
            </a:r>
            <a:r>
              <a:rPr lang="en-GB" sz="1000" b="1" i="0" baseline="30000" dirty="0" smtClean="0">
                <a:latin typeface="Georgia" panose="02040502050405020303" pitchFamily="18" charset="0"/>
                <a:cs typeface="Arial"/>
              </a:rPr>
              <a:t>th</a:t>
            </a:r>
            <a:r>
              <a:rPr lang="en-GB" sz="1000" b="1" i="0" dirty="0" smtClean="0">
                <a:latin typeface="Georgia" panose="02040502050405020303" pitchFamily="18" charset="0"/>
                <a:cs typeface="Arial"/>
              </a:rPr>
              <a:t> October- Oxbridge, Medicine, Dentistry, Vet Science</a:t>
            </a:r>
          </a:p>
          <a:p>
            <a:r>
              <a:rPr lang="en-GB" sz="1000" b="1" dirty="0" smtClean="0">
                <a:latin typeface="Georgia" panose="02040502050405020303" pitchFamily="18" charset="0"/>
                <a:cs typeface="Arial"/>
              </a:rPr>
              <a:t>26</a:t>
            </a:r>
            <a:r>
              <a:rPr lang="en-GB" sz="1000" b="1" baseline="30000" dirty="0" smtClean="0">
                <a:latin typeface="Georgia" panose="02040502050405020303" pitchFamily="18" charset="0"/>
                <a:cs typeface="Arial"/>
              </a:rPr>
              <a:t>th</a:t>
            </a:r>
            <a:r>
              <a:rPr lang="en-GB" sz="1000" b="1" dirty="0" smtClean="0">
                <a:latin typeface="Georgia" panose="02040502050405020303" pitchFamily="18" charset="0"/>
                <a:cs typeface="Arial"/>
              </a:rPr>
              <a:t> January- </a:t>
            </a:r>
            <a:br>
              <a:rPr lang="en-GB" sz="1000" b="1" dirty="0" smtClean="0">
                <a:latin typeface="Georgia" panose="02040502050405020303" pitchFamily="18" charset="0"/>
                <a:cs typeface="Arial"/>
              </a:rPr>
            </a:br>
            <a:r>
              <a:rPr lang="en-GB" sz="1000" b="1" dirty="0" smtClean="0">
                <a:latin typeface="Georgia" panose="02040502050405020303" pitchFamily="18" charset="0"/>
                <a:cs typeface="Arial"/>
              </a:rPr>
              <a:t>All other applications</a:t>
            </a:r>
            <a:endParaRPr lang="en-GB" sz="1000" b="1" i="0" dirty="0" smtClean="0">
              <a:latin typeface="Georgia" panose="02040502050405020303" pitchFamily="18" charset="0"/>
              <a:cs typeface="Arial"/>
            </a:endParaRPr>
          </a:p>
        </p:txBody>
      </p:sp>
      <p:sp>
        <p:nvSpPr>
          <p:cNvPr id="8" name="TextBox 7"/>
          <p:cNvSpPr txBox="1"/>
          <p:nvPr/>
        </p:nvSpPr>
        <p:spPr>
          <a:xfrm>
            <a:off x="2657436" y="3579506"/>
            <a:ext cx="1691321" cy="1455274"/>
          </a:xfrm>
          <a:prstGeom prst="rect">
            <a:avLst/>
          </a:prstGeom>
          <a:noFill/>
        </p:spPr>
        <p:txBody>
          <a:bodyPr wrap="square" lIns="216000" tIns="187200" rIns="216000" bIns="187200" rtlCol="0">
            <a:spAutoFit/>
          </a:bodyPr>
          <a:lstStyle/>
          <a:p>
            <a:r>
              <a:rPr lang="en-GB" sz="1000" b="1" dirty="0" smtClean="0">
                <a:latin typeface="Georgia" panose="02040502050405020303" pitchFamily="18" charset="0"/>
                <a:cs typeface="Arial"/>
              </a:rPr>
              <a:t>Offers:</a:t>
            </a:r>
            <a:br>
              <a:rPr lang="en-GB" sz="1000" b="1" dirty="0" smtClean="0">
                <a:latin typeface="Georgia" panose="02040502050405020303" pitchFamily="18" charset="0"/>
                <a:cs typeface="Arial"/>
              </a:rPr>
            </a:br>
            <a:r>
              <a:rPr lang="en-GB" sz="1000" b="1" dirty="0" smtClean="0">
                <a:latin typeface="Georgia" panose="02040502050405020303" pitchFamily="18" charset="0"/>
                <a:cs typeface="Arial"/>
              </a:rPr>
              <a:t>Conditional</a:t>
            </a:r>
            <a:br>
              <a:rPr lang="en-GB" sz="1000" b="1" dirty="0" smtClean="0">
                <a:latin typeface="Georgia" panose="02040502050405020303" pitchFamily="18" charset="0"/>
                <a:cs typeface="Arial"/>
              </a:rPr>
            </a:br>
            <a:r>
              <a:rPr lang="en-GB" sz="1000" b="1" dirty="0" smtClean="0">
                <a:latin typeface="Georgia" panose="02040502050405020303" pitchFamily="18" charset="0"/>
                <a:cs typeface="Arial"/>
              </a:rPr>
              <a:t>Unconditional</a:t>
            </a:r>
            <a:br>
              <a:rPr lang="en-GB" sz="1000" b="1" dirty="0" smtClean="0">
                <a:latin typeface="Georgia" panose="02040502050405020303" pitchFamily="18" charset="0"/>
                <a:cs typeface="Arial"/>
              </a:rPr>
            </a:br>
            <a:r>
              <a:rPr lang="en-GB" sz="1000" b="1" dirty="0" smtClean="0">
                <a:latin typeface="Georgia" panose="02040502050405020303" pitchFamily="18" charset="0"/>
                <a:cs typeface="Arial"/>
              </a:rPr>
              <a:t>Interview</a:t>
            </a:r>
            <a:br>
              <a:rPr lang="en-GB" sz="1000" b="1" dirty="0" smtClean="0">
                <a:latin typeface="Georgia" panose="02040502050405020303" pitchFamily="18" charset="0"/>
                <a:cs typeface="Arial"/>
              </a:rPr>
            </a:br>
            <a:r>
              <a:rPr lang="en-GB" sz="1000" b="1" dirty="0" smtClean="0">
                <a:latin typeface="Georgia" panose="02040502050405020303" pitchFamily="18" charset="0"/>
                <a:cs typeface="Arial"/>
              </a:rPr>
              <a:t>Reject</a:t>
            </a:r>
            <a:br>
              <a:rPr lang="en-GB" sz="1000" b="1" dirty="0" smtClean="0">
                <a:latin typeface="Georgia" panose="02040502050405020303" pitchFamily="18" charset="0"/>
                <a:cs typeface="Arial"/>
              </a:rPr>
            </a:br>
            <a:r>
              <a:rPr lang="en-GB" sz="1000" b="1" dirty="0" smtClean="0">
                <a:latin typeface="Georgia" panose="02040502050405020303" pitchFamily="18" charset="0"/>
                <a:cs typeface="Arial"/>
              </a:rPr>
              <a:t>UCAS Extra</a:t>
            </a:r>
            <a:r>
              <a:rPr lang="en-GB" sz="1000" b="1" dirty="0" smtClean="0">
                <a:solidFill>
                  <a:schemeClr val="accent1"/>
                </a:solidFill>
                <a:latin typeface="Georgia" panose="02040502050405020303" pitchFamily="18" charset="0"/>
                <a:cs typeface="Arial"/>
              </a:rPr>
              <a:t/>
            </a:r>
            <a:br>
              <a:rPr lang="en-GB" sz="1000" b="1" dirty="0" smtClean="0">
                <a:solidFill>
                  <a:schemeClr val="accent1"/>
                </a:solidFill>
                <a:latin typeface="Georgia" panose="02040502050405020303" pitchFamily="18" charset="0"/>
                <a:cs typeface="Arial"/>
              </a:rPr>
            </a:br>
            <a:endParaRPr lang="en-GB" sz="1000" b="1" i="0" dirty="0" smtClean="0">
              <a:solidFill>
                <a:schemeClr val="accent1"/>
              </a:solidFill>
              <a:latin typeface="Georgia" panose="02040502050405020303" pitchFamily="18" charset="0"/>
              <a:cs typeface="Arial"/>
            </a:endParaRPr>
          </a:p>
        </p:txBody>
      </p:sp>
      <p:sp>
        <p:nvSpPr>
          <p:cNvPr id="9" name="TextBox 8"/>
          <p:cNvSpPr txBox="1"/>
          <p:nvPr/>
        </p:nvSpPr>
        <p:spPr>
          <a:xfrm>
            <a:off x="4013850" y="1709599"/>
            <a:ext cx="2304293" cy="1301386"/>
          </a:xfrm>
          <a:prstGeom prst="rect">
            <a:avLst/>
          </a:prstGeom>
          <a:noFill/>
        </p:spPr>
        <p:txBody>
          <a:bodyPr wrap="square" lIns="216000" tIns="187200" rIns="216000" bIns="187200" rtlCol="0">
            <a:spAutoFit/>
          </a:bodyPr>
          <a:lstStyle/>
          <a:p>
            <a:r>
              <a:rPr lang="en-GB" sz="1000" b="1" dirty="0" smtClean="0">
                <a:latin typeface="Georgia" panose="02040502050405020303" pitchFamily="18" charset="0"/>
                <a:cs typeface="Arial"/>
              </a:rPr>
              <a:t>You decide</a:t>
            </a:r>
          </a:p>
          <a:p>
            <a:r>
              <a:rPr lang="en-GB" sz="1000" b="1" i="0" dirty="0" smtClean="0">
                <a:latin typeface="Georgia" panose="02040502050405020303" pitchFamily="18" charset="0"/>
                <a:cs typeface="Arial"/>
              </a:rPr>
              <a:t>Conditional Firm</a:t>
            </a:r>
          </a:p>
          <a:p>
            <a:r>
              <a:rPr lang="en-GB" sz="1000" b="1" dirty="0" smtClean="0">
                <a:latin typeface="Georgia" panose="02040502050405020303" pitchFamily="18" charset="0"/>
                <a:cs typeface="Arial"/>
              </a:rPr>
              <a:t>Conditional Insurance</a:t>
            </a:r>
          </a:p>
          <a:p>
            <a:r>
              <a:rPr lang="en-GB" sz="1000" b="1" i="0" dirty="0" smtClean="0">
                <a:latin typeface="Georgia" panose="02040502050405020303" pitchFamily="18" charset="0"/>
                <a:cs typeface="Arial"/>
              </a:rPr>
              <a:t>Reject</a:t>
            </a:r>
          </a:p>
          <a:p>
            <a:endParaRPr lang="en-GB" sz="1000" b="1" dirty="0">
              <a:latin typeface="Georgia" panose="02040502050405020303" pitchFamily="18" charset="0"/>
              <a:cs typeface="Arial"/>
            </a:endParaRPr>
          </a:p>
          <a:p>
            <a:r>
              <a:rPr lang="en-GB" sz="1000" b="1" i="0" dirty="0" smtClean="0">
                <a:latin typeface="Georgia" panose="02040502050405020303" pitchFamily="18" charset="0"/>
                <a:cs typeface="Arial"/>
              </a:rPr>
              <a:t>Offer Holder days</a:t>
            </a:r>
            <a:endParaRPr lang="en-GB" sz="1000" b="1" i="0" dirty="0" smtClean="0">
              <a:latin typeface="Georgia" panose="02040502050405020303" pitchFamily="18" charset="0"/>
              <a:cs typeface="Arial"/>
            </a:endParaRPr>
          </a:p>
        </p:txBody>
      </p:sp>
      <p:sp>
        <p:nvSpPr>
          <p:cNvPr id="10" name="TextBox 9"/>
          <p:cNvSpPr txBox="1"/>
          <p:nvPr/>
        </p:nvSpPr>
        <p:spPr>
          <a:xfrm>
            <a:off x="4784243" y="3579506"/>
            <a:ext cx="1901691" cy="993609"/>
          </a:xfrm>
          <a:prstGeom prst="rect">
            <a:avLst/>
          </a:prstGeom>
          <a:noFill/>
        </p:spPr>
        <p:txBody>
          <a:bodyPr wrap="square" lIns="216000" tIns="187200" rIns="216000" bIns="187200" rtlCol="0">
            <a:spAutoFit/>
          </a:bodyPr>
          <a:lstStyle/>
          <a:p>
            <a:r>
              <a:rPr lang="en-GB" sz="1000" b="1" i="0" dirty="0" smtClean="0">
                <a:latin typeface="Georgia" panose="02040502050405020303" pitchFamily="18" charset="0"/>
                <a:cs typeface="Arial"/>
              </a:rPr>
              <a:t>Revise for your exams and take them</a:t>
            </a:r>
          </a:p>
          <a:p>
            <a:r>
              <a:rPr lang="en-GB" sz="1000" b="1" i="0" dirty="0" smtClean="0">
                <a:latin typeface="Georgia" panose="02040502050405020303" pitchFamily="18" charset="0"/>
                <a:cs typeface="Arial"/>
              </a:rPr>
              <a:t>Apply </a:t>
            </a:r>
            <a:r>
              <a:rPr lang="en-GB" sz="1000" b="1" i="0" dirty="0" smtClean="0">
                <a:latin typeface="Georgia" panose="02040502050405020303" pitchFamily="18" charset="0"/>
                <a:cs typeface="Arial"/>
              </a:rPr>
              <a:t>to accommodation</a:t>
            </a:r>
          </a:p>
        </p:txBody>
      </p:sp>
      <p:sp>
        <p:nvSpPr>
          <p:cNvPr id="11" name="TextBox 10"/>
          <p:cNvSpPr txBox="1"/>
          <p:nvPr/>
        </p:nvSpPr>
        <p:spPr>
          <a:xfrm>
            <a:off x="6003506" y="1816501"/>
            <a:ext cx="1293287" cy="839721"/>
          </a:xfrm>
          <a:prstGeom prst="rect">
            <a:avLst/>
          </a:prstGeom>
          <a:noFill/>
        </p:spPr>
        <p:txBody>
          <a:bodyPr wrap="square" lIns="216000" tIns="187200" rIns="216000" bIns="187200" rtlCol="0">
            <a:spAutoFit/>
          </a:bodyPr>
          <a:lstStyle/>
          <a:p>
            <a:r>
              <a:rPr lang="en-GB" sz="1000" b="1" dirty="0" smtClean="0">
                <a:latin typeface="Georgia" panose="02040502050405020303" pitchFamily="18" charset="0"/>
                <a:cs typeface="Arial"/>
              </a:rPr>
              <a:t>Results Day</a:t>
            </a:r>
          </a:p>
          <a:p>
            <a:r>
              <a:rPr lang="en-GB" sz="1000" b="1" dirty="0" smtClean="0">
                <a:latin typeface="Georgia" panose="02040502050405020303" pitchFamily="18" charset="0"/>
                <a:cs typeface="Arial"/>
              </a:rPr>
              <a:t>Clearing </a:t>
            </a:r>
          </a:p>
          <a:p>
            <a:r>
              <a:rPr lang="en-GB" sz="1000" b="1" dirty="0" smtClean="0">
                <a:latin typeface="Georgia" panose="02040502050405020303" pitchFamily="18" charset="0"/>
                <a:cs typeface="Arial"/>
              </a:rPr>
              <a:t>Adjustment</a:t>
            </a:r>
          </a:p>
        </p:txBody>
      </p:sp>
      <p:sp>
        <p:nvSpPr>
          <p:cNvPr id="12" name="TextBox 11"/>
          <p:cNvSpPr txBox="1"/>
          <p:nvPr/>
        </p:nvSpPr>
        <p:spPr>
          <a:xfrm>
            <a:off x="7108720" y="3583056"/>
            <a:ext cx="1759973" cy="531945"/>
          </a:xfrm>
          <a:prstGeom prst="rect">
            <a:avLst/>
          </a:prstGeom>
          <a:noFill/>
        </p:spPr>
        <p:txBody>
          <a:bodyPr wrap="square" lIns="216000" tIns="187200" rIns="216000" bIns="187200" rtlCol="0">
            <a:spAutoFit/>
          </a:bodyPr>
          <a:lstStyle/>
          <a:p>
            <a:r>
              <a:rPr lang="en-GB" sz="1000" b="1" dirty="0" smtClean="0">
                <a:latin typeface="Georgia" panose="02040502050405020303" pitchFamily="18" charset="0"/>
                <a:cs typeface="Arial"/>
              </a:rPr>
              <a:t>Start University</a:t>
            </a:r>
          </a:p>
        </p:txBody>
      </p:sp>
    </p:spTree>
    <p:extLst>
      <p:ext uri="{BB962C8B-B14F-4D97-AF65-F5344CB8AC3E}">
        <p14:creationId xmlns:p14="http://schemas.microsoft.com/office/powerpoint/2010/main" val="1143496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2500" b="12500"/>
          <a:stretch>
            <a:fillRect/>
          </a:stretch>
        </p:blipFill>
        <p:spPr/>
      </p:pic>
      <p:sp>
        <p:nvSpPr>
          <p:cNvPr id="3" name="Text Placeholder 2"/>
          <p:cNvSpPr>
            <a:spLocks noGrp="1"/>
          </p:cNvSpPr>
          <p:nvPr>
            <p:ph type="body" sz="quarter" idx="10"/>
          </p:nvPr>
        </p:nvSpPr>
        <p:spPr>
          <a:xfrm>
            <a:off x="1117600" y="2872449"/>
            <a:ext cx="3810000" cy="2040050"/>
          </a:xfrm>
        </p:spPr>
        <p:txBody>
          <a:bodyPr/>
          <a:lstStyle/>
          <a:p>
            <a:r>
              <a:rPr lang="en-GB" dirty="0" smtClean="0">
                <a:solidFill>
                  <a:schemeClr val="accent4"/>
                </a:solidFill>
              </a:rPr>
              <a:t>The Application Process</a:t>
            </a:r>
            <a:endParaRPr lang="en-GB" dirty="0">
              <a:solidFill>
                <a:schemeClr val="accent4"/>
              </a:solidFill>
            </a:endParaRPr>
          </a:p>
        </p:txBody>
      </p:sp>
      <p:sp>
        <p:nvSpPr>
          <p:cNvPr id="4" name="Text Placeholder 3"/>
          <p:cNvSpPr>
            <a:spLocks noGrp="1"/>
          </p:cNvSpPr>
          <p:nvPr>
            <p:ph type="body" sz="quarter" idx="12"/>
          </p:nvPr>
        </p:nvSpPr>
        <p:spPr/>
        <p:txBody>
          <a:bodyPr/>
          <a:lstStyle/>
          <a:p>
            <a:r>
              <a:rPr lang="en-GB" dirty="0" smtClean="0"/>
              <a:t>The Basics</a:t>
            </a:r>
            <a:endParaRPr lang="en-GB" dirty="0"/>
          </a:p>
        </p:txBody>
      </p:sp>
      <p:sp>
        <p:nvSpPr>
          <p:cNvPr id="5" name="Text Placeholder 4"/>
          <p:cNvSpPr>
            <a:spLocks noGrp="1"/>
          </p:cNvSpPr>
          <p:nvPr>
            <p:ph type="body" sz="quarter" idx="18"/>
          </p:nvPr>
        </p:nvSpPr>
        <p:spPr>
          <a:xfrm>
            <a:off x="5143500" y="1171623"/>
            <a:ext cx="3632200" cy="1578036"/>
          </a:xfrm>
        </p:spPr>
        <p:txBody>
          <a:bodyPr/>
          <a:lstStyle/>
          <a:p>
            <a:r>
              <a:rPr lang="en-GB" dirty="0" smtClean="0"/>
              <a:t>Submitted via UCAS</a:t>
            </a:r>
          </a:p>
          <a:p>
            <a:r>
              <a:rPr lang="en-GB" dirty="0" smtClean="0"/>
              <a:t>Also advice on apprenticeships, gap years, and internships</a:t>
            </a:r>
          </a:p>
          <a:p>
            <a:r>
              <a:rPr lang="en-GB" dirty="0" smtClean="0"/>
              <a:t>Up to 5 choices</a:t>
            </a:r>
          </a:p>
          <a:p>
            <a:r>
              <a:rPr lang="en-GB" dirty="0" smtClean="0"/>
              <a:t>4 for Medicine, Dentistry and Vet Science + 1 different choice</a:t>
            </a:r>
          </a:p>
          <a:p>
            <a:r>
              <a:rPr lang="en-GB" dirty="0" smtClean="0"/>
              <a:t>1 application</a:t>
            </a:r>
          </a:p>
          <a:p>
            <a:r>
              <a:rPr lang="en-GB" dirty="0" smtClean="0"/>
              <a:t>Teachers check through before submission</a:t>
            </a:r>
          </a:p>
          <a:p>
            <a:endParaRPr lang="en-GB" dirty="0"/>
          </a:p>
        </p:txBody>
      </p:sp>
    </p:spTree>
    <p:extLst>
      <p:ext uri="{BB962C8B-B14F-4D97-AF65-F5344CB8AC3E}">
        <p14:creationId xmlns:p14="http://schemas.microsoft.com/office/powerpoint/2010/main" val="1687792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Application Process</a:t>
            </a:r>
            <a:endParaRPr lang="en-GB" dirty="0"/>
          </a:p>
        </p:txBody>
      </p:sp>
      <p:sp>
        <p:nvSpPr>
          <p:cNvPr id="3" name="Text Placeholder 2"/>
          <p:cNvSpPr>
            <a:spLocks noGrp="1"/>
          </p:cNvSpPr>
          <p:nvPr>
            <p:ph type="body" sz="quarter" idx="12"/>
          </p:nvPr>
        </p:nvSpPr>
        <p:spPr/>
        <p:txBody>
          <a:bodyPr/>
          <a:lstStyle/>
          <a:p>
            <a:r>
              <a:rPr lang="en-GB" dirty="0" smtClean="0"/>
              <a:t>UCAS Application</a:t>
            </a:r>
            <a:endParaRPr lang="en-GB" dirty="0"/>
          </a:p>
        </p:txBody>
      </p:sp>
      <p:graphicFrame>
        <p:nvGraphicFramePr>
          <p:cNvPr id="5" name="Diagram 4"/>
          <p:cNvGraphicFramePr/>
          <p:nvPr>
            <p:extLst/>
          </p:nvPr>
        </p:nvGraphicFramePr>
        <p:xfrm>
          <a:off x="614172" y="1770599"/>
          <a:ext cx="7907528" cy="3068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5149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14171" y="1015808"/>
            <a:ext cx="3689471" cy="430887"/>
          </a:xfrm>
        </p:spPr>
        <p:txBody>
          <a:bodyPr/>
          <a:lstStyle/>
          <a:p>
            <a:r>
              <a:rPr lang="en-GB" dirty="0" smtClean="0">
                <a:solidFill>
                  <a:schemeClr val="accent4"/>
                </a:solidFill>
              </a:rPr>
              <a:t>Application Process</a:t>
            </a:r>
            <a:endParaRPr lang="en-GB" dirty="0">
              <a:solidFill>
                <a:schemeClr val="accent4"/>
              </a:solidFill>
            </a:endParaRPr>
          </a:p>
        </p:txBody>
      </p:sp>
      <p:sp>
        <p:nvSpPr>
          <p:cNvPr id="3" name="Text Placeholder 2"/>
          <p:cNvSpPr>
            <a:spLocks noGrp="1"/>
          </p:cNvSpPr>
          <p:nvPr>
            <p:ph type="body" sz="quarter" idx="17"/>
          </p:nvPr>
        </p:nvSpPr>
        <p:spPr>
          <a:xfrm>
            <a:off x="614172" y="1422793"/>
            <a:ext cx="3149600" cy="307777"/>
          </a:xfrm>
        </p:spPr>
        <p:txBody>
          <a:bodyPr/>
          <a:lstStyle/>
          <a:p>
            <a:r>
              <a:rPr lang="en-GB" dirty="0" smtClean="0"/>
              <a:t>Personal Statement</a:t>
            </a:r>
            <a:endParaRPr lang="en-GB" dirty="0"/>
          </a:p>
        </p:txBody>
      </p:sp>
      <p:sp>
        <p:nvSpPr>
          <p:cNvPr id="4" name="Text Placeholder 3"/>
          <p:cNvSpPr>
            <a:spLocks noGrp="1"/>
          </p:cNvSpPr>
          <p:nvPr>
            <p:ph type="body" sz="quarter" idx="19"/>
          </p:nvPr>
        </p:nvSpPr>
        <p:spPr>
          <a:xfrm>
            <a:off x="614172" y="1730570"/>
            <a:ext cx="2852928" cy="2760754"/>
          </a:xfrm>
        </p:spPr>
        <p:txBody>
          <a:bodyPr/>
          <a:lstStyle/>
          <a:p>
            <a:r>
              <a:rPr lang="en-GB" dirty="0"/>
              <a:t>4,000 character limit</a:t>
            </a:r>
          </a:p>
          <a:p>
            <a:r>
              <a:rPr lang="en-GB" dirty="0"/>
              <a:t>One statement for all applications</a:t>
            </a:r>
          </a:p>
          <a:p>
            <a:r>
              <a:rPr lang="en-GB" dirty="0"/>
              <a:t>Similarity checked by UCAS systems</a:t>
            </a:r>
          </a:p>
          <a:p>
            <a:r>
              <a:rPr lang="en-GB" dirty="0"/>
              <a:t>To convince an admissions tutor to make an offer to study one of their courses</a:t>
            </a:r>
          </a:p>
          <a:p>
            <a:r>
              <a:rPr lang="en-GB" dirty="0" smtClean="0"/>
              <a:t>Motivated</a:t>
            </a:r>
            <a:r>
              <a:rPr lang="en-GB" dirty="0"/>
              <a:t>, well rounded, skills and </a:t>
            </a:r>
            <a:r>
              <a:rPr lang="en-GB" dirty="0" smtClean="0"/>
              <a:t>achievements</a:t>
            </a:r>
          </a:p>
          <a:p>
            <a:r>
              <a:rPr lang="en-GB" dirty="0" smtClean="0"/>
              <a:t>75% Academic, 25% Personal</a:t>
            </a:r>
          </a:p>
          <a:p>
            <a:r>
              <a:rPr lang="en-GB" dirty="0" smtClean="0"/>
              <a:t>Work Experience if required </a:t>
            </a:r>
          </a:p>
          <a:p>
            <a:r>
              <a:rPr lang="en-GB" dirty="0" smtClean="0"/>
              <a:t>ABC Method</a:t>
            </a:r>
          </a:p>
          <a:p>
            <a:r>
              <a:rPr lang="en-GB" dirty="0" smtClean="0"/>
              <a:t>Proofread </a:t>
            </a:r>
            <a:r>
              <a:rPr lang="en-GB" dirty="0"/>
              <a:t>and start early!</a:t>
            </a:r>
          </a:p>
          <a:p>
            <a:pPr marL="0" indent="0">
              <a:buNone/>
            </a:pPr>
            <a:endParaRPr lang="en-GB" dirty="0"/>
          </a:p>
          <a:p>
            <a:endParaRPr lang="en-GB" dirty="0"/>
          </a:p>
        </p:txBody>
      </p:sp>
      <p:pic>
        <p:nvPicPr>
          <p:cNvPr id="9" name="Picture Placehold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2130" b="22130"/>
          <a:stretch>
            <a:fillRect/>
          </a:stretch>
        </p:blipFill>
        <p:spPr/>
      </p:pic>
      <p:pic>
        <p:nvPicPr>
          <p:cNvPr id="10" name="Picture Placeholder 9"/>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5237" r="15237"/>
          <a:stretch>
            <a:fillRect/>
          </a:stretch>
        </p:blipFill>
        <p:spPr/>
      </p:pic>
      <p:pic>
        <p:nvPicPr>
          <p:cNvPr id="11" name="Picture Placeholder 10"/>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6031" b="6031"/>
          <a:stretch>
            <a:fillRect/>
          </a:stretch>
        </p:blipFill>
        <p:spPr/>
      </p:pic>
    </p:spTree>
    <p:extLst>
      <p:ext uri="{BB962C8B-B14F-4D97-AF65-F5344CB8AC3E}">
        <p14:creationId xmlns:p14="http://schemas.microsoft.com/office/powerpoint/2010/main" val="1041580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0"/>
          </p:nvPr>
        </p:nvSpPr>
        <p:spPr>
          <a:xfrm>
            <a:off x="1117600" y="3149448"/>
            <a:ext cx="3810000" cy="1486052"/>
          </a:xfrm>
        </p:spPr>
        <p:txBody>
          <a:bodyPr/>
          <a:lstStyle/>
          <a:p>
            <a:r>
              <a:rPr lang="en-GB" dirty="0" smtClean="0">
                <a:solidFill>
                  <a:schemeClr val="accent5"/>
                </a:solidFill>
              </a:rPr>
              <a:t>How can you help?</a:t>
            </a:r>
            <a:endParaRPr lang="en-GB" dirty="0">
              <a:solidFill>
                <a:schemeClr val="accent5"/>
              </a:solidFill>
            </a:endParaRPr>
          </a:p>
        </p:txBody>
      </p:sp>
      <p:sp>
        <p:nvSpPr>
          <p:cNvPr id="4" name="Text Placeholder 3"/>
          <p:cNvSpPr>
            <a:spLocks noGrp="1"/>
          </p:cNvSpPr>
          <p:nvPr>
            <p:ph type="body" sz="quarter" idx="12"/>
          </p:nvPr>
        </p:nvSpPr>
        <p:spPr/>
        <p:txBody>
          <a:bodyPr/>
          <a:lstStyle/>
          <a:p>
            <a:r>
              <a:rPr lang="en-GB" dirty="0" smtClean="0"/>
              <a:t>How can you help support your child with applications?</a:t>
            </a:r>
            <a:endParaRPr lang="en-GB" dirty="0"/>
          </a:p>
        </p:txBody>
      </p:sp>
      <p:sp>
        <p:nvSpPr>
          <p:cNvPr id="5" name="Text Placeholder 4"/>
          <p:cNvSpPr>
            <a:spLocks noGrp="1"/>
          </p:cNvSpPr>
          <p:nvPr>
            <p:ph type="body" sz="quarter" idx="18"/>
          </p:nvPr>
        </p:nvSpPr>
        <p:spPr>
          <a:xfrm>
            <a:off x="5143500" y="1571411"/>
            <a:ext cx="3632200" cy="2597465"/>
          </a:xfrm>
        </p:spPr>
        <p:txBody>
          <a:bodyPr/>
          <a:lstStyle/>
          <a:p>
            <a:r>
              <a:rPr lang="en-GB" dirty="0" smtClean="0"/>
              <a:t>Make sure they hit the internal deadline </a:t>
            </a:r>
          </a:p>
          <a:p>
            <a:r>
              <a:rPr lang="en-GB" dirty="0" smtClean="0"/>
              <a:t>Help with proof reading </a:t>
            </a:r>
          </a:p>
          <a:p>
            <a:r>
              <a:rPr lang="en-GB" dirty="0" smtClean="0"/>
              <a:t>Remind them of any skills and achievements they might have </a:t>
            </a:r>
          </a:p>
          <a:p>
            <a:r>
              <a:rPr lang="en-GB" dirty="0" smtClean="0"/>
              <a:t>Encourage them to talk to staff</a:t>
            </a:r>
          </a:p>
          <a:p>
            <a:r>
              <a:rPr lang="en-GB" dirty="0" smtClean="0"/>
              <a:t>Encourage them to look at independent research (MOOCS, Books, Subject Societies)</a:t>
            </a:r>
          </a:p>
          <a:p>
            <a:r>
              <a:rPr lang="en-GB" dirty="0" smtClean="0"/>
              <a:t>Take them to open days/offer holder days/campus tours </a:t>
            </a:r>
            <a:endParaRPr lang="en-GB" dirty="0"/>
          </a:p>
        </p:txBody>
      </p:sp>
    </p:spTree>
    <p:extLst>
      <p:ext uri="{BB962C8B-B14F-4D97-AF65-F5344CB8AC3E}">
        <p14:creationId xmlns:p14="http://schemas.microsoft.com/office/powerpoint/2010/main" val="4119601794"/>
      </p:ext>
    </p:extLst>
  </p:cSld>
  <p:clrMapOvr>
    <a:masterClrMapping/>
  </p:clrMapOvr>
</p:sld>
</file>

<file path=ppt/theme/theme1.xml><?xml version="1.0" encoding="utf-8"?>
<a:theme xmlns:a="http://schemas.openxmlformats.org/drawingml/2006/main" name="Office Theme">
  <a:themeElements>
    <a:clrScheme name="UoL CofC Colour Palette">
      <a:dk1>
        <a:srgbClr val="3C3C3C"/>
      </a:dk1>
      <a:lt1>
        <a:sysClr val="window" lastClr="FFFFFF"/>
      </a:lt1>
      <a:dk2>
        <a:srgbClr val="3C3C3C"/>
      </a:dk2>
      <a:lt2>
        <a:srgbClr val="EEECE1"/>
      </a:lt2>
      <a:accent1>
        <a:srgbClr val="E4042C"/>
      </a:accent1>
      <a:accent2>
        <a:srgbClr val="E37606"/>
      </a:accent2>
      <a:accent3>
        <a:srgbClr val="07A75A"/>
      </a:accent3>
      <a:accent4>
        <a:srgbClr val="0096D2"/>
      </a:accent4>
      <a:accent5>
        <a:srgbClr val="5A4BC2"/>
      </a:accent5>
      <a:accent6>
        <a:srgbClr val="141E46"/>
      </a:accent6>
      <a:hlink>
        <a:srgbClr val="32D2FF"/>
      </a:hlink>
      <a:folHlink>
        <a:srgbClr val="C8C8C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lIns="216000" tIns="187200" rIns="216000" bIns="187200" rtlCol="0">
        <a:spAutoFit/>
      </a:bodyPr>
      <a:lstStyle>
        <a:defPPr>
          <a:defRPr sz="4400" b="1" i="0" dirty="0" smtClean="0">
            <a:solidFill>
              <a:schemeClr val="accent1"/>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UoL Powerpoint 16.9 Template</Template>
  <TotalTime>19</TotalTime>
  <Words>1537</Words>
  <Application>Microsoft Office PowerPoint</Application>
  <PresentationFormat>On-screen Show (16:9)</PresentationFormat>
  <Paragraphs>278</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Georgia</vt:lpstr>
      <vt:lpstr>Lucida Grande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Leicester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Savannah A.</dc:creator>
  <cp:lastModifiedBy>Robinson, Savannah A.</cp:lastModifiedBy>
  <cp:revision>3</cp:revision>
  <dcterms:created xsi:type="dcterms:W3CDTF">2021-09-10T09:11:20Z</dcterms:created>
  <dcterms:modified xsi:type="dcterms:W3CDTF">2021-09-10T09:30:24Z</dcterms:modified>
</cp:coreProperties>
</file>